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3:34:39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2507 5564 12588,'-55'4'1402,"1"0"1,-1 1-1,-10 0 1,12-1-1564,23-2-138,26-2 226,5 3 423,6 2 83,11 5-35,17 2-320,21 1 9,-19-7 0,4 0-713,9 1 0,3-1 665,-11-1 0,2-1 1,1 1-525,6 0 0,2 0 0,1 0 526,7-1 0,2 0 0,1 0-447,-11-1 0,0 0 1,2-1-1,0 0 441,4 0 0,2-1 0,0 0 0,1 0-348,-10-1 0,2 0 1,-1-1-1,1 0 1,1 0 346,1 0 1,2-1 0,0 0 0,0-1-1,0 0-6,2 0 0,0 0 0,1-1 0,0 0 0,0 0-7,1 0 0,1-1 1,-1 0-1,1 0 1,-1 0-5,1 0 1,0 0 0,-1 0 0,1 1 0,-1-1-6,0 0 0,1 1 1,-1-1-1,-1 1 1,1 0-180,-2 1 1,0 0 0,-1 0 0,0 1 0,0-1 168,-2 1 0,-1 0 1,0 1-1,0-1 1,-1 2-5,-3-1 1,0 1 0,-1 1 0,0-1 0,0 1-162,8 1 0,0 0 1,-2 1-1,0 0-435,-4 1 0,0 0 0,-2 1 0,-2 0 555,8 2 0,-3 0 1,-7 0-1,-6-1 1,-8-1-1,-10-1 1</inkml:trace>
  <inkml:trace contextRef="#ctx0" brushRef="#br0" timeOffset="535">7984 5691 17109,'-39'-5'1495,"-1"1"1,-21-4-1081,74 8-147,6 0 164,38 0-309,-17 0 0,5 0-1015,-4 0 1,4 0 0,4-1 955,7 0 0,4-1 1,3-1-1,-1 1-525,-1 0 0,1 0 0,0 0 0,1-1 476,-12 1 1,1-1 0,0 1 0,0-1 0,1 1 5,5-1 0,0 1 1,1 0-1,0-1 1,-2 1-376,6 0 0,-1 0 0,0 0 0,2-1 363,-13 2 0,1-1 1,1 0-1,1 0 1,0 0-1,1 0 3,5 0 0,1-1 0,1 0 0,0 0 1,-2 0-1,-1 0-265,1 0 0,-1 0 1,-1 0-1,-1 0 1,0 0 237,-4 0 1,0-1-1,-1 1 1,-1 0-1,-1 0-376,4 1 0,-2-1 1,-1 1-1,-5 1 328,15-1 0,-6 1 0,-5 0 0,-5 1 0,1 0 1</inkml:trace>
  <inkml:trace contextRef="#ctx0" brushRef="#br0" timeOffset="9632">9963 3757 11853,'-57'-24'129,"1"0"1,-1 0 0,1 1-1,1 1 1,-1 1 0,1 2-1,1 3-447,-6 1 1,1 4 0,-1 2 535,-2 1 0,0 3 1,-1 0-374,0 3 0,0 2 1,0 1 359,2 1 0,0 2 1,0 2-52,2 1 1,1 2 0,0 1 11,1 2 0,0 3 1,1 0 64,-2 3 1,0 1 0,0 1-63,12-2 0,-1 0 1,0 1-1,0 0-24,-3 3 1,0 0 0,-1 1 0,0 1-20,-2 2 0,-1 1 0,1 0 0,-1 2-303,-1 1 0,0 1 0,1 1 0,-1 1 255,11-6 0,0 0 1,0 2-1,1-1 1,0 1-4,0 1 0,1 0 0,0 1 0,0 0 1,1 0 5,-9 8 0,0 0 0,2 0 0,0 2-208,3-2 1,1 1-1,1 1 1,2 0 191,3-2 1,1 0 0,1 1 0,3 1-69,3-3 0,2 1 1,1 0-1,3 1 55,-2 10 1,4 0-1,6 2-116,8 7 0,8 2 0,6-2 123,5-7 1,7-3 0,2 0-27,0-1 1,4-1 0,5-3 219,11 1 0,5-2 0,3-4-179,-4-4 1,2-2 0,4-1-32,-2-2 0,2 1 1,3-2-1,1-1-91,-8-6 0,1-1 1,1-2-1,1 0 1,2-2 68,3 0 0,1-2 1,2-1-1,0-1 0,1-2-6,-5-2 1,-1-1 0,2-1 0,0-2 0,1 0 0,0-1-52,4-1 0,0-1 0,1 0 0,1-2 1,2-2-1,1 0 46,-5-1 1,1-2-1,2 0 1,1-2-1,1 0 1,0-1-1,0-1 1,0 0-1,-4-1 0,1-1 0,0 0 0,0-1 0,0-1 0,1-1 0,-1 1 0,0-1 0,0 0-4,1 0 0,-1 0 0,1-1 0,0 0 1,-1 0-1,1-1 0,-1 0 0,0-1 1,-1 0-51,-2-1 0,1 0 0,0-1 0,-1 0 1,0-1-1,-1 0 0,-1 0 0,-1 0 1,-2 1 47,5-4 0,-2 1 0,-1 0 0,-1-1 0,-1 0 0,0 0 0,-1-1 5,6-3 0,0-1 1,-1 0-1,-1-1 0,0 0 1,-2 0 10,-4 1 1,0 0-1,-1-1 1,-2 0 0,0-1-1,-2 0-11,4-4 0,-1 0 0,-1-1 0,-3-1 0,-1 0 13,3-6 0,-1 0 1,-4-2-1,-5-2 87,-4-5 1,-5-3-1,-3 0 1,-3 3-99,-3 4 0,-4 1 0,-7-2-6,-7 0 1,-5-3 0,-5 0 0,-6 6-10,-12 0 0,-7 6 0,-5 0 2,1 1 1,-3 0 0,-6 1 0,-4 2-5,4 8 0,-5 2 1,-4 0-1,-1 3 1,-1 0-1,2 2-13,1 1 0,-1 2 1,0 1-1,0 1 1,0 1-1,-1 0-8,0 0 0,0 1 0,-1 1 0,0 0 0,0 2 0,-1 1-104,-2 2 0,0 2 0,-2 1 1,2 1-1,-1 1 0,3 1-403,-4 2 1,1 1 0,2 1 0,-2 2 0,-3 0 529,7-1 0,-4 2 1,-2 1-1,0 0 0,1 0 1,4 0-1,4 0 1,-8 0-1,6 0 0,1 0 1,2 1-1,4 1 1,0 1-1,-1 0 0,1 0 1</inkml:trace>
  <inkml:trace contextRef="#ctx0" brushRef="#br0" timeOffset="10557">5464 2303 15771,'-52'-6'501,"1"-1"0,-1 1 0,-7-1 1,-1 2 17,14 6 1,-3 2-1,-1 2 1,4 1-791,-16 7 1,1 6 510,14-1 1,-4 3 0,1 2 0,6-1-658,-8 9 0,5 3 538,7 3 1,-1 4 0,7-3-432,9-4 1,3 1 378,-1 3 0,-3 6 0,2 1 5,0 4 1,1 2 0,0 1-53,-2 2 1,1 0-1,0 2-497,3-9 0,0 3 0,1-1 0,2-5 477,1-2 0,1-4 0,1 1 3,-1 4 1,0 0-1,2-1-105,1 9 0,1-3 105,2-8 1,1-2 457,3 2 0,3-8 181,5-18 913,0-10-1461,0-16 2535,-10-25-2567,-6 5 1,-2-2-46,3 6 1,-3 0 319,-8-7 0,-5-3 0,1 4-295,0 4 1,-1 2-270,-11-11 1,2 1 269,-6-1 89,5 5-134,25 21-106,-3 0 61,14 13 45,9 26 6,0-4 10,7 16 1,1 2-17,4 3-360,6 9 0,3 1 374,-8-22 0,2-1 8,10 12 1,1-3-9,-10-15 0,1-3-45,17 2 0,2-5 59,-8-9 1,1-3-12,18 2 0,3-5-34,-2-7 0,-1-6-191,7-5 1,2-4-460,-17 4 1,0-3 0,1 0-2611,0-1 0,0-1 0,-2 1 2577,7-4 0,-5 2 1,-11 5-1,-8 4 1,-12 5-1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4:05:18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2181 7224 24575,'17'0'0,"2"0"0,40 0-4560,-16 0 1,10 0 4559,-9 0 0,6 0 0,5 0 0,4 0 0,0 0 0,-5 0 0,2 0 0,2 0 0,2-1 0,2 1 0,2-1 0,3 0-298,-11 0 0,1 0 0,3-1 1,1 1-1,1-1 0,1 0 1,2 0-1,0 0 0,1 0 1,1 1-1,0-1 298,-10 1 0,2 0 0,0 0 0,1 0 0,1 0 0,1 0 0,0 0 0,0 0 0,1 1 0,0-1 0,0 0 0,1 0 0,-1 0 0,1 0 0,0 0-75,-4 0 1,0 0-1,0 0 1,2 0 0,-1-1-1,0 1 1,1 0 0,0 0-1,0-1 1,0 1 0,0 0-1,0 0 1,0 0 0,0 0-1,0 0 1,-1 0 0,1 0 74,1 0 0,1 0 0,0 1 0,-1-1 0,1 1 0,0-1 0,-1 1 0,0-1 0,1 1 0,-1 0 0,0-1 0,0 1 0,1 0 0,-1-1 0,0 1 0,0 0-142,0 0 1,0 0 0,1 0 0,0 0-1,0 0 1,0 0 0,1 0 0,-1 0 0,-1 0-1,0 0 1,-1 0 0,-1 0 0,-1 0 0,-2 0-1,0 0 1,-3 0 141,13 0 0,-2 0 0,-2 0 0,-2 0 0,-1 0 0,0 0 0,-1 0 0,0 0 0,1 0 0,0 0-47,3 0 0,0 0 1,1 0-1,0 0 1,0 0-1,-1 0 1,-2 0-1,-1 0 1,-3 0-1,-3 0 47,9 0 0,-4 0 0,-2 0 0,-3 0 0,0 0 0,0 0 273,7 0 0,-2 0 0,-1 0 0,0 0 0,1 0-273,-1 0 0,0 0 0,0 0 0,-1 0 0,1 0 0,-1 0 0,0 0 0,0 0 0,-1 0 0,-1 0 0,7 0 0,-2 0 0,1 0 0,2 0 0,-12 0 0,3 0 0,1 0 0,-1 0 0,-2 0 0,-6 0 538,9 0 0,-5 0 0,1 0-538,11 0 0,3 0 0,-5 0 0,-12 0 0,-3 0 0,-1 0 1198,17 0 0,-2 0-1198,-7 0 0,-3 0 2345,-9 0 1,-5 0-2346,8 0 1723,-14 0-1723,-4 0 2449,-14-1-2449,-6-2 536,-4-3 1,-2 3-1,0-1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4:37:51.2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2071 8421 24575,'11'-3'0,"9"0"0,2 3 0,5 0 0,8 0 0,0 0 0,14 0 0,-15 0 0,1 0-477,20 0 477,-16 0 0,0 0 0,19 0 0,4 0 0,-2 0 0,-3 0 0,-3 0 0,-10 0 0,-8 0 0,-10 0 0,-5 0 0,1-3 0,3-3 0,6-2 0,11-2 0,13 3 0,-13 4 0,2 2 0,-6-1 0,0 1 238,7 1 1,1 0-239,3 0 0,-2 0 0,-13 0 0,1 0 0,20 0 0,-2 0 0,-4 0 0,10 0 0,-15-1 0,-6-5 0,15-5 0,-3-5-3392,-7 4 0,1 0 3392,17-4 0,-19 7 0,-1 0-101,9 1 101,-1 0 0,5-1 0,-4-2 0,-3 0 0,-5-1 0,-3-1 0,-4 1 0,3-2 0,5-1 0,9 1 2993,-20 9 0,0 1-2993,1 1 0,2 2 0,14 0 0,0 1 0,-17 0 0,1 0 0,9 0 0,0 0 53,-9 0 1,-2 0-54,16 0 0,7 0 0,-25 0 0,-9 0 0,-4 4 0,-9-3 0,-6 2 0</inkml:trace>
  <inkml:trace contextRef="#ctx0" brushRef="#br0" timeOffset="2.15543E6">2344 9755 24575,'43'0'0,"-1"0"0,-1 0 0,2 0 0,4 0 0,6 0 0,4 0-1967,-8 0 1,3 0 0,3 0 0,-1 0 0,-1 0 1593,3 0 1,-1 0-1,1 0 1,7 0 372,-13 0 0,5 0 0,4 0 0,1 0 0,1 0 0,-2 0 0,-3 0 0,-5 0-72,4 0 1,-7 0-1,0 0 1,1 0-1,7 0 72,-1 0 0,6 0 0,3 0 0,3 0 0,0 0 0,-1 0 0,-3 0 0,-4 0-256,2 0 1,-4 0 0,-2 0 0,0 0 0,0 0-1,1 0 256,3 0 0,0 0 0,1 0 0,0 0 0,-2 0 0,-1 0 0,3 0 0,-1 0 0,-1 0 0,-3 0 0,-3 0-480,8 0 1,-5 0 0,2 0 479,5 0 0,1 0 0,1 0 0,-16 0 0,1 0 0,0 0 0,-2 0 0,8 0 0,-2 0 0,-1 0 626,-5 0 0,-2 0 1,-1 0-627,15 0 0,-4 0 683,-6 0 1,-2 0-684,-3 0 0,0 0 2146,-9 0 0,-1 0-2146,21 0 3298,-12 0-3298,-8 0 2183,-8 2-2183,-5-1 1322,-8 1-1322,0 0 308,-7-2-308,2 0 0,-4 1 0,-1 4 0,0 21 0,-4-15 0,2 12 0</inkml:trace>
  <inkml:trace contextRef="#ctx0" brushRef="#br0" timeOffset="3.68011E6">1746 11465 24575,'9'-3'0,"19"1"0,10 1 0,16 1 0,16 0-1229,-26 0 0,8 0 0,6 0 0,4 0 1,3 0-1,0 0 0,0 0 0,-3 0 1063,-6 0 1,-2 0-1,0 0 1,0 0-1,2 0 1,1 0-1,2 0 1,4 0-1,3 0 46,-15 0 0,3 0 0,2 0 1,2 0-1,1 0 0,3 0 1,0 0-1,2 0 0,0 0 1,1 0-1,0 0 0,1 0 1,-1 0-1,0 0 0,-1 0 1,-1 0-1,-1 0 0,-1 0 120,3 0 0,-1 0 0,0 0 0,-2 0 0,1 0 0,-1 0 0,0 0 0,0 0 0,1 0 0,0 0 0,0 0 0,2 0 0,0 0 0,2 0 0,1 0 0,1 0-37,-11 0 0,1 0 1,1 0-1,2 0 1,1 0-1,0 0 0,1 0 1,2 0-1,-1 0 1,1 0-1,0 0 0,0 0 1,0 0-1,0 0 1,-1 0-1,0 0 0,0 0 1,-2 0-1,0 0 1,-2 0-1,-1 0 0,-1 0 1,-1 0-1,-2 0 37,11 0 0,-3 0 0,0 0 0,-3 0 0,-1 0 0,0 0 0,-2 0 0,0 0 0,0 0 0,0 0 0,0 0 0,1 0 0,1 0 0,0 0 0,2 0-120,-1 0 1,1 0 0,1 0-1,1 0 1,1 0 0,0 0-1,0 0 1,1 0 0,-1 0-1,-1 0 1,0 0 0,-2 0-1,-1 0 1,-2 0 0,-2 0 0,-2 0-1,-2 0 120,12 0 0,-3 0 0,-4 0 0,-3 0 0,0 0 0,-1 0 0,1 0 0,2 0 0,3 0 0,-3 0 0,1 0 0,1 0 0,1 0 0,0 0 0,1 0 0,0 0 0,0 0 0,0 0 0,-1 0 0,0 0 0,5 0 0,-1 0 0,1 0 0,0 0 0,0 0 0,-1 0 0,1 0 0,-2 0 0,1 0 0,-1 0 0,2 0 0,1 0 0,-1 0 0,0 0 0,-1 0 0,0 0 0,-1 0 0,0 0 0,0 0 0,3 0 0,0 0 0,0 0 0,0 0 0,-2 0 0,-1 0 0,-2 0 0,-1 0 0,2 1 0,-3-1 0,-1 0 0,-1 0 0,-1 0 0,1-1 0,8 1 0,1-1 0,-1 0 0,-2-1 0,-3 1 174,2-1 0,-3-1 0,-1 1 0,-1-1-174,-3 0 0,0-1 0,-1 1 0,-3-1 545,2-1 0,-3 0 0,-2 0-545,4-2 0,-3-1 1591,-10 2 1,-4-1-1592,4-2 0,-23 3 0,-10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3:35:02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1036 2774 29549,'0'-7'540,"3"-31"1,0-7-1082,-2 13 617,2-19 1,-1 1-134,-2 26-4,0-2 1059,0 15-1233,0 7-382,0 14 461,2 38-339,-2-4 354,1 1 0,-1 5 8,-3-8 0,-3 0-71,-1 13 1,-1 2 222,-3-1 0,-2 0-1,0-4 0,0-2 8,3-7 1,0-2-3,2-8 0,2-3-228,-1 8 99,4-19-9,3-22-259,10-41 147,-4 13 1,0-3-343,1-4 0,1-3 316,0-13 0,0-3 4,-3 4 1,-1-1 191,0 9 0,0-2 1,1 1 66,-2 0 0,1 1 0,1 0 0,3-15 1,1 3-4,2 8 0,1 3-14,2 9 1,3 4 803,20-15-832,19 21 34,-15 16-6,0 17 1,-1 5-1,-4 7 3,-2 4 1,-2 7-15,-4 24-1472,-20-4 0,-8 2 1486,-1-15 0,-7 0-3,-14 20 1,-14-1-160,1-21 0,-8-3 0,2-2 162,-10 8 0,-2-2-206,8-9 0,-3-1 0,6-6 231,-18-3 60,13-14 35,26-14 2318,5 0-2418,14-3 1687,12 6-1634,11 5 155,26 11-47,-9 1-164,-4 3 0,0 3-8,21 17 257,-19-10 1,0 2-273,2 3 1,1 0 16,0 2 1,1-1-159,1 1 0,1-1-467,0-1 1,0-3-812,-1-3 1,0-2 1370,1-5 1,-3-3 0,3 2 0,-7-9 0</inkml:trace>
  <inkml:trace contextRef="#ctx0" brushRef="#br0" timeOffset="810">1894 2896 19787,'-4'-3'4021,"0"1"-2234,4 2-1770,-55-8 0,42 11 39,-34 3 5,63 17 46,21 11-46,4-5 7,14-3-24,-17-14 52,14-7 16,-11-15 100,15-14-72,-19-8-28,-9-12 0,-23 3-61,-7 7 38,-11-6 1,-16 7-73,2 8 8,-3 13 0,-2 6 9,-8 14-3404,-18 10 3376,26 4-252,-1 25 257,20-19-3,2 8 1,4 2-37,12 13 28,-2-20 0,2 1-6,8 2 1,6-1-21,12 3 1,4-1-6,-8-5 1,4 0-497,11 1 0,8 0 1,-2-5 78,4-5 0,0-3 207,-11-2 0,2 0 0,1-3-403,0-4 0,1-3 0,0-3-502,1-3 0,1-4 0,0-1 774,-1 1 1,-1-2-1,0-1 325,3-2 0,-1-3 0,-6-1 462,-1-6 0,-8-2 1198,8-22 1818,-24 8-1269,-20-20-1346,-4 26-315,-6-2 1,-5 1-143,-14 0-245,7 10 1,-1 2-36,-12 2 27,-12 6 1539,11 12-1572,-16 14-51,15 6-5,4 14 0,21-7-2701,5 24 2684,7-24-25,6 4 0,4 0 25,9 3 22,7 7 12,13-15 5,15-15-5,-8-4 19,-3-13 0,-1-4-8,-5-5 19,-1-8 1,-1-4 19,-4-10 11,4-19-56,-18 19 3496,-8-9-3373,-5 21 59,-3-5-115,-1 18-83,-2 5-29,1 6 6,-2 8 6,-1 9-12,0 12-22,2 7 28,3-5-134,13 20-897,15-4-165,3 0-580,-1-22 1,4-4 1775,1-11 0,-1-3 0,12 9 0,0-10 0</inkml:trace>
  <inkml:trace contextRef="#ctx0" brushRef="#br0" timeOffset="1278">3762 3121 20128,'0'-5'4951,"0"2"-3662,0 3-1149,-74-38-11,38 43-282,-12-15 0,1 6 193,15 48-38,18-11 1,3 1 3,-2 15-6,10-12 0,3 1-6,14 16 9,-3-19 0,4 0-306,6-2 0,5-2 303,6-3 0,4-4 17,6-5 0,3-5-6,5-4 0,2-6-425,2-8 1,1-4 435,0-5 1,0-5-4,-1-6 1,-2-4 13,-2-4 1,-2-5-1382,-4-5 1,-3-5 1373,-15 13 0,-2-2 0,-2-2-9,-2-1 0,-1-1 0,-3-1-202,-1 1 1,-3-1 0,-1 1 232,0-18 0,-3 1 34,-5 6 0,-3 2-1,-3 6 0,-2 2 20,-2 7 0,-1 3 769,-7-15-753,2 19 2696,4 15-2808,2 13 1247,0 18-1252,-5 21 8,5-9 1,0 3-131,-1 8 1,1 3 124,0 5 0,2 2-666,1 3 0,1 1 640,4 0 1,4 0-9,2-1 0,5-1-553,5-3 0,5-1 214,5-4 1,4-2-578,3-5 1,2-3-2628,-1-5 1,0-4 3573,-7-6 0,-3-4 0,5 3 0,-19-13 0</inkml:trace>
  <inkml:trace contextRef="#ctx0" brushRef="#br0" timeOffset="1434">4250 3244 23187,'-7'-3'2834,"2"1"-2235,5 2-437,0 0-173,37-60-78,11 44-1226,-4-15 0,5 2-940,3 27 0,1 7 2255,-3-5 0,-3 2 0,-13 0 0,-4-1 0,7 1 0</inkml:trace>
  <inkml:trace contextRef="#ctx0" brushRef="#br0" timeOffset="2184">6475 2906 22094,'0'-9'2537,"0"3"-2022,-1-26 1,-1-7 112,-3 6-474,2-9 0,0 2-98,-2 22-84,4 19-4229,1 38 4268,0-4-6,0 4 1,0 4-508,-3 4 0,0 1-196,-1 4 1,1 0-545,-2-1 0,1 0 1242,1 1 0,0-6 0,2-12 0,1 11 0</inkml:trace>
  <inkml:trace contextRef="#ctx0" brushRef="#br0" timeOffset="2561">6573 2437 23114,'-40'-12'100,"-1"0"1,4 6 0,9 9-90,27 33 1,2-2 4,16 11 7,-5-26 16,15 11 101,-9-19 213,2-1 22,-4-9-67,-3-20-224,-6 2 84,1-20 39,-7 9-39,-1-5-27,-6 6-108,-6 5-100,0 12 16,1 4-38,4 17-399,4 12-1864,6 15 2352,12 16 0,-7-24 0,6 0 0</inkml:trace>
  <inkml:trace contextRef="#ctx0" brushRef="#br0" timeOffset="3253">6829 2864 25456,'-26'-28'39,"6"24"361,20 45-389,-1-5 1,0 2 4,-1-3 1,0-1 50,0-1 1,0 0-62,0 0 0,0-3-3222,1-1 3289,2 4 232,15-41-277,-1-7 22,24-32 23,-4-5-1158,-12 16 1,1 0 1098,-6 7 0,0-1 8,9-13 1,0 2-94,9-8 71,-13 17 0,1 2-22,7 3 2198,-11 15-2165,2 19 17,2 25-28,-4-2 8,-3 7 1,-1 2-303,2 13 291,-6-21 0,-1 1 3,9 27 2833,2-6-2805,0-5 198,3-8-153,-5-27-6,2-20-50,-2-6-1337,2-11 1,0-2 1347,2-5 37,0-6 1,-3-3-21,-8-5-34,-5 13 0,-2 2 0,-8-6 51,-9-5-23,2 22 118,-7-17-56,10 20-28,0-4-40,5 10 3279,2 4-3323,1 4 267,4 7-248,1 8-2,2 11 10,-1 1 18,6 25-33,-4-21-7,4 6 0,4 1-10,14 10-268,-8-13 0,1 0 272,-2-7 1,-2-1-5,11 12-157,-10 9-309,-29-20-857,-16 8-2627,-25-16 3966,-3-7 0,17-6 0,14-4 0</inkml:trace>
  <inkml:trace contextRef="#ctx0" brushRef="#br0" timeOffset="3519">7966 2505 22145,'0'-8'3904,"0"2"-3154,0 6-397,-6-60-280,5 44-79,-3-36 23,12 75 11,10 24-31,-4-12 0,3 5-440,4 8 1,1 4 447,-5-13 1,0 1 0,0 1-450,2 2 0,1 1 0,-1 0 430,1 0 1,0 0 0,0-1-99,0-1 0,0 0 0,0-1-698,6 17 1,-1-1-2485,-5-5 1,-3-2 3293,-6-10 0,-2-4 0,-1 7 0,-8-23 0</inkml:trace>
  <inkml:trace contextRef="#ctx0" brushRef="#br0" timeOffset="5110">8164 3211 23500,'-12'-46'670,"1"-1"1,4 5-1,8 5-619,32 7-23,20 7-23,-20 14 1,2 1-797,4 1 1,3 2 787,1-1 0,1 2-3,1-1 1,0 0-58,-4 0 0,0 0 71,-6 0 1,-1-1 437,14-5-362,-21 0-39,-18-1-11,-19 1 751,-10 0-734,-11 3 603,-4 3-520,-1 3-16,2 6-85,9 1 29,-3 15-23,17 0 17,-1 12 23,22 0-12,14 1 6,14 0 16,8-7 46,0-9 55,-5-9-44,-5-15-12,-4-11-11,-6-11-22,-5-6 39,-9-1 0,-7 5-11,-5 6-23,-4 11-95,0 5-16,-1 8 10,0 8 7,-1 11 16,2 13-17,2 12 3,9-10 0,2-1-25,5 13-9,4-11 0,4-3-291,22 5 327,-14-15 1,2-1 0,3-5 0,1-3 11,1-2 0,0-6 0,-1-5 0,-1-6 2,0-5 1,-2-5 0,-2-7 0,-4-5-590,0-8 1,-4-3 569,-3-9 1,-4-6-9,-5 1 1,-3-5 0,-2 3-4,2-6 0,-4 0 11,-2 1 0,-2-4 0,-3 6-3,-5 6 1,-4 3-4,-3-6 1,-5 3 5,-1 13 1,-2 4-53,-18-8 24,7 21-41,12 19 45,4 19 7,2 17 3,1 25-334,8-19 1,1 4 334,2 8 0,1 3 5,5 7 1,2 1-6,1-17 1,0 0-1,3 0-7,2 1 1,2-1 0,2 0-78,2 0 1,3-2 0,2 0 83,1-2 1,4 0 0,1-2-5,4-2 0,1-2 0,3-2-3,1-2 1,2-1 0,2-4 3,0-2 1,1-3 0,-2-3 0,8 4 1,0-7 3,12-8 0,-3-9-176,-22-7 1,-2-6 183,12-9 1,-3-7 7,-13-9 1,-6-6-29,-2-10 0,-3-5-549,-7 15 1,-2-2 0,-1 0 567,0-4 1,-2 0 0,-1 0-1,-1 1 1,-1 0-1,-2 2 5,-2 4 1,-2 1 0,-1 2 7,-5-12 0,-3 5 372,-2 11 0,-3 3-392,-17-14 361,4 20-389,5 16 2010,4 15-2021,-2 17 1083,-2 22-1042,12-11 1,1 4-3,2 8 0,2 4-386,2 6 1,4 2 405,5 4 0,5 2-18,4-9 1,3 1-1,0-2 9,3 2 0,3 0-32,1-5 1,4 2 0,1-5-112,6 0 1,2-4-448,-4-6 0,2 1 0,2-3 254,1-2 1,1-2-1,1-2-269,18 7 0,1-5 52,-5-8 1,-1-5 90,-7-9 0,-3-6 389,-7-6 1,-3-6 55,12-27 275,-15-12 179,-15-6 146,-6-1 17,-9 4-90,-4 7-135,-7 10 752,-2 8-981,-4 8 1112,-3 8-1046,-3 6 519,-6 9-503,-2 10 184,6 2-202,-9 24-48,20-5-60,-4 19-35,22-7-257,15-2-52,15-4 20,10-8 16,0-11 80,-3-9 49,-9-17-14,-3-11 58,-3-14 123,0-18-56,-8 5 5,-3-2-27,-10 24 10,-7 9-27,-7 14 5,-16 16-5,6-1-6,-12 32 0,23-24 33,1 23 1,21-15 0,16 6-15,6-18 1,4-3-4,1-5 1,1-3-183,2 0 1,0-4 193,2-6 0,-3-6-3,-8-1 1,-2-4 4,5-7 1,0-4-6,-4-6 1,-4-5-701,-6-2 1,-3-6 0,-2 3 677,2-6 0,-3-2-3,-2-4 0,-1-5 0,-4 2-549,-2-6 0,-5-1 556,-2 14 1,-1-2 0,-2 1-249,-4 1 1,-2 0-1,-1 4 247,-4-4 0,-3 6-1,2 5 1,-2 7 215,-8 3-166,7 19 1680,-4 8-1614,-1 16-24,-3 34-56,10-7 358,7 0 0,4 4-395,8-6 1,4 2-1,4 16 1,3 0-32,-1-8 1,4-1-118,1-8 0,3 1 1,2 0 79,4 1 1,2-1 0,4 2-207,-2-3 1,4 3 0,0 0 0,-1-2-273,4 6 1,0-1-1,-2-2-651,0-1 0,-1-1 1,-7-6 512,0 12 0,-19-24 0,-8-16 1</inkml:trace>
  <inkml:trace contextRef="#ctx0" brushRef="#br0" timeOffset="5461">11118 3129 25674,'29'-31'15,"0"0"0,0-1 1,15-10-1,4 8 93,-2 23 1,3 6-1012,10-5 0,-1-1 962,-10 2 1,-2-1-23,3-4 1,-4-2 8,3-5 15,-9-9 689,-21 4-560,-4-17 136,-11 14 49,-19-22-302,5 33-17,-8-10 1115,11 21-1098,3 3-69,0 2-11,-1 13 14,2 0 8,-3 24-35,5 21 13,3-24 1,1 1-6,-1-1 0,3 2-31,11 19 1,3-3-1130,2-2 980,-2-5 0,3-2-2235,14 4 1664,10-2 0,-14-12 0,-3-10 0</inkml:trace>
  <inkml:trace contextRef="#ctx0" brushRef="#br0" timeOffset="5651">11909 2435 20347,'-3'-5'2067,"1"1"-1642,2 4-1747,20 4-2022,-2 23-6487,19 7 9319,-17 4 0,-5-12 0,-11-19 0</inkml:trace>
  <inkml:trace contextRef="#ctx0" brushRef="#br0" timeOffset="6044">12362 2702 19452,'0'-4'4542,"0"0"-3312,0 4-802,-73-2-189,36 21-465,-9-10 0,2 5 288,19 21 189,11 8-159,29 15-43,-3-17-7,7-9 1,6-1-37,20-2 19,-15-12 1,2-2 98,20 4-29,-19-14 0,-1-6 94,1-13-14,4-15-47,-26-16-84,-17-13-68,-5 8 19,-8 8 0,-3 1 79,-11-10-94,9 17 1,-1 3-52,-12 1 23,2 16 41,10 12 20,-7 19 341,14 5-177,-1 16-211,18 3-384,19 3-124,6-9-1494,9-7 1,5-2-2826,-7-9 0,1-1 4916,11 7 1,-2-3-1,2-2 1,-19-9 0</inkml:trace>
  <inkml:trace contextRef="#ctx0" brushRef="#br0" timeOffset="6361">12833 2834 28570,'2'-47'114,"-1"1"0,-1 3 0,4 12-503,10 24 786,3 17-254,6 17-190,1 20-15,-12-17 0,-2 1-303,-2 2 0,-2 1 158,-1 1 0,-3 0-1342,-2-1 0,-2-2 1522,-1 26-348,-2-12 209,2-16 260,1-17-26,3-21 241,7-21-301,9-23 11,-3 20 0,3-1-19,4-2 1,3 2 1407,4 1 0,2 3-1396,1 4 0,1 3-10,-1 5 1,0 4 298,21-2 52,-11 22 9,-11 16-221,-11 24-672,-12-14 0,-1 2 413,-1 15 1,-1-1-1,1 6 1,0 3-1</inkml:trace>
  <inkml:trace contextRef="#ctx0" brushRef="#br0" timeOffset="7061">274 3852 20597,'-42'-4'-1368,"-1"0"1,-4-4 853,66 6 454,21 1 0,5 1 43,10 3 259,-7 1 0,10 0 0,-2 1-1418,-12 0 1,-1-1 0,3 1 1354,6 0 0,4 1 0,2-1 0,-4 0-427,2 0 0,-2 0 0,6-1 384,-10-1 0,6 0 0,4 1 1,-1-1-1,-2 0 0,-5-1-524,0 0 0,-6 0 0,1-1 0,7 1 421,-2-1 1,7 1-1,3-1 1,2 1 0,0-1-1,-1 0 1,-3 0-200,-1-1 0,-4 1 1,0-2-1,1 1 1,3-1-1,7 1 183,-16-1 1,5 1 0,2-1-1,3 0 1,2 0 0,2 0 0,0-1-1,0 1 1,0 0 0,-1 0-1,-3 0 1,-2 0 0,-3 0-12,12 0 0,-4 0 1,-2 0-1,-2 0 0,0 0 1,2 0-1,3 0 0,5 0 2,-16 0 1,3 0-1,3 0 1,2 0 0,1 0-1,2 0 1,0 0 0,1-1-1,-2 1 1,0 0 0,-1 0-1,-3 0 1,-3 0-1,-3 0 1,-3 1-42,14-1 0,-6 0 0,-5 1 0,-1-1 0,1 1 1,3 0-1,5-1 47,-10 1 0,3-1 1,2 1-1,1 0 1,2-1-1,1 1 1,0 0-1,1 0 1,1-1-1,-1 1 1,0 0-1,0 1 5,-2-1 1,0 0 0,1 1 0,1-1 0,0 1 0,0 0 0,0 0 0,0-1-1,-1 1 1,1 0 0,-2 0 0,0-1 0,-1 1-15,3-1 0,-2 1 0,-1-1 0,0 1 0,-1-1 0,1 1 0,-1-1 1,2 1-1,1-1 0,1 1 0,2 0 2,-6 0 1,2-1 0,1 1 0,2 1 0,0-1 0,1 0 0,0 0-1,1 0 1,0 1 0,-1-1 0,1 0 0,-1 1 0,-2-1 0,0 0 0,-1 1 2,3-1 0,-1 0 1,-1 1-1,1-1 0,-1 1 1,-1-1-1,0 0 0,0 1 1,-1-1-1,0 1 0,0-1 1,-1 0-1,-1 1-8,4-1 0,-2 0 0,-1 1 0,0-1 0,-1 0 0,0 1 0,1-1 0,0 0 0,1 1 0,1-1 0,3 1-32,-4-1 0,2 0 1,2 1-1,1-1 1,2 1-1,-1 0 1,1-1-1,0 1 1,-1-1-1,-1 1 1,-1-1-1,-1 1 0,-3-1 1,-2 0-581,10 0 1,-3 0 0,-2 0 0,-1 0 0,-2 0-1,0 0 1,1 0 0,0 0 0,1 0 609,-2 0 0,0 0 0,2 0 0,0-1 0,0 1 0,-1 0 0,-1 0 0,-1 0 0,-3 0 0,-2-1 0,12 1 0,-2 0 0,-2 0 0,-4-1 0,-2 1 0,-4-1 0,11 0 0,0 0 0,0 1 0</inkml:trace>
  <inkml:trace contextRef="#ctx0" brushRef="#br0" timeOffset="7661">14700 2684 15956,'1'-9'2663,"6"-24"0,-1-5-1341,-4 7-1081,4-6 0,-3 1 492,-13 9-604,1 16-112,-7-1-6,2 18 6,-2 8-6,2 5 0,0 13-5,9-3 33,10 15 23,7-10-17,6-5 223,12-13-38,-7-16-135,4-4 118,2-22-90,-11-2-5,1-15-34,-12 6-51,-13 3-49,-11 8-68,-11 10-308,-8 13-202,6 9-6592,-9 34 7186,22-7 0,-2 5 0,16-20 0</inkml:trace>
  <inkml:trace contextRef="#ctx0" brushRef="#br0" timeOffset="7927">14801 3204 24738,'33'-20'487,"-4"1"-296,-2 6 33,-6-8-168,-11 6 28,-2-10-56,-7 10-78,-7-3-314,-7 8-1838,-13 6 2202,-13 16 0,16-7 0,0 7 0</inkml:trace>
  <inkml:trace contextRef="#ctx0" brushRef="#br0" timeOffset="9178">3285 5527 15037,'0'-9'3436,"-2"-27"0,-1-8-2254,-1 6-824,1-9 1,0 2 22,1 16-269,2 12-101,1 11 6,4 16 22,7 43-28,-4-15 0,-1-5 1,-2 1 10,-1 13-22,-1 4 11,-1 10 6,0-10 22,-1-13 292,-1-18 117,1-12-240,0-17-147,3-14-33,4-20 0,9-16-482,-6 24 1,2-1 470,2-1 0,2 0-3,0 2 0,0 1-50,0 4 0,-1 2 42,13-14-3106,5 16 3083,-11 15 12,12 15-18,-4 13 1,12 18-9,-19-13 0,1 2 45,0 4 1,-1 3-343,0 2 1,-1 2-353,-2 2 0,0 2-374,-2 0 1,1 0-132,-2-2 1,1-1 72,0-4 1,0-4-587,20 13 1071,-3-20 817,-3-23 1463,-2-31-679,-12 2 1171,-1-28-252,-10 15-414,1-12 2852,-2 5-3564,1 8-252,-2 9-212,1 10-191,-3 11 356,1 7-479,3 12 34,6 10-1,6 18-28,5 17 9,-13-19 0,-1 3-3,-2 4 0,-2 4-9,-1 15 1,-3 1-243,0-19 0,-1 1 249,0 2 0,0 3 0,0-6-9,2 9 13,1-8 1,-1-2 42,1-7 174,-1-4 0,-4-18-141,-14-31-67,3 1 6,-19-31 0,4 1-151,10 14 1,0-3 133,1-7 0,1-2 11,3-7 0,1-1 8,4-3 1,1-1 11,2 3 0,2 0-15,2 3 1,2 3-9,1 5 1,2 2-18,1 7 1,4 1-1580,6 4 0,2 3 1571,10-4-141,24 7 136,-5 20 13,-15 6 1,3 4-12,10 9 1,-1 6 13,-7 1 1,-3 5-195,3 8 1,-6 2 193,-3 17 6,-29 10 316,-30-16-325,5-18 1,-5-1-163,-16 1 0,-3-3 372,5-6 0,0-2-940,1 0 0,1-4 739,3-6 0,4-3 0,10-1 0,-8-3 0</inkml:trace>
  <inkml:trace contextRef="#ctx0" brushRef="#br0" timeOffset="9993">5062 5550 20890,'-19'-48'1262,"0"0"0,0-6 0,4 10-1105,11 23 11,0-15-140,8 26 0,18-3-34,-7 11 12,15 3 5,12 33-5,-15 0-12,10 15 29,-25 2-18,-10-21-3386,-14 30 3387,4-32 89,-16 20 12,15-35 229,-4-1-263,11-22-45,1-11-22,4-4 8,3-6 0,0-1 2,3-7-8,0-10 1,-1-2 30,-1-12 1492,-2 26 1,-1 0-1504,4-18-5,2 22-23,20-2 0,-6 16-9,7 12 1,2 4-3,3 7-6,13 11 0,1 10 14,-20-1 1,-4 7-1080,-2 9 1,-1 8 0,-4-5 1086,-5-6 1,-6-1 16,-12 22 1,-9-9 16,-1-31 196,-14 5 120,18-30-327,-1-3 11,11-23 6,9-7-26,2 4 1,3-2-12,1 4 1,2 1 1477,4-6 0,3 3-1486,-2 8 0,1 5 0,14-10 0,-5 16 0,-1 4-5,3 2-93,-2 3 0,3 4 87,-3 8 0,-1 4 16,3 1 1,-1 3-9,0 0 0,-2 5-36,2 13 0,-5 5-297,-11-8 0,-4 3-1528,6 14 1,-5 2 1863,-11-1 0,-4-3 0,1 5 0,-7-4 0</inkml:trace>
  <inkml:trace contextRef="#ctx0" brushRef="#br0" timeOffset="13114">5900 5169 20408,'22'-43'1070,"0"0"0,-3 3 0,-5 10-566,-11 21-291,-5 4-163,-5 10-11,-12 12 17,-16 19-31,10-9 1,-1 3-579,-7 7 1,-2 2 560,-3 5 0,-1 1-3,11-13 1,0 1 0,0 0-524,0 0 0,0 1 0,0-1 450,-12 15 1,1 0-196,3-5 0,3-2-620,4-5 0,3-3-1683,-14 15-352,15-21-364,12-20 1427,7-21 830,4-18 1042,0-19 232,0 19 1,0-2 1107,-1-5 1,-1-1 3,0-4 1,-1 0-26,-1-2 1,0 0-127,0 2 0,-1 1-314,0 2 0,0 3-190,-5-18 483,3-1-836,12 27-196,11-3-73,20 19-40,20 13-24,-17 7 0,3 4-292,7 5 0,3 4 283,5 7 1,0 5-256,-16-8 0,0 1 0,-1 2 253,1 0 0,-2 2 1,1 1-3,-1-1 1,0 1-1,-1-1-13,5 5 1,1 0-281,-3-4 1,3 2-1,-2-3-1246,3 0 0,1-1 1532,-1-1 0,3 0 0,-5-3 0,-10-6 0,-4-2 0,21 6 0</inkml:trace>
  <inkml:trace contextRef="#ctx0" brushRef="#br0" timeOffset="13397">6188 5009 24044,'-49'-8'28,"1"1"0,1 6 0,7 10-14,20 22 0,5 9-966,-5 4 1,-1 1 971,-3 6 0,0 0-12,4-9 0,-1 1 7,-3-1 0,-3 3 0,1-3-18,-1 1 1,-1-1-43,2-4 0,0 2 0,0-3-319,1 1 0,1-3-2468,5-6 1,2-3 2831,-1 4 0,9-13 0,8-14 0</inkml:trace>
  <inkml:trace contextRef="#ctx0" brushRef="#br0" timeOffset="13522">5459 5343 10646,'0'0'0</inkml:trace>
  <inkml:trace contextRef="#ctx0" brushRef="#br0" timeOffset="13821">5350 5161 23467,'37'-17'87,"1"-1"1,2 5 0,2 9-83,1 19 1,2 9-1158,3-1 0,0 1 1169,1 4 0,0 0 2,0 2 1,-2 0-26,-1 1 1,-2 0-216,-2-2 0,-1-1-736,-3-2 0,-2 0 957,-1-2 0,-3-2 0,3 3 0,-9-6 0</inkml:trace>
  <inkml:trace contextRef="#ctx0" brushRef="#br0" timeOffset="14071">6038 5102 19210,'-4'-6'4318,"0"2"-3982,4 4 28,0 0-336,-68 17 6,32 21-968,-11-9 1,-1 5 947,22 7 0,4 3 3,-6-1 0,-1 1-221,0-2 0,-1-1 150,-1-2 1,-1-2-526,2-3 1,0-2-1066,2-3 0,3-1 1644,3-2 0,2-2 0,-1 1 0,9-5 0</inkml:trace>
  <inkml:trace contextRef="#ctx0" brushRef="#br0" timeOffset="14531">5317 5212 11581,'-3'-4'6603,"0"1"-4407,3 3 258,-19-70-1900,16 43-476,-8-13 1,5 4 72,14 22-128,0 10-1,12 4 17,8 14 6,20 11-31,-17-7 0,4 3-772,18 9 1,3 3 782,-3-3 1,1 1-18,0-1 0,1 2-961,-9-6 0,1 0 1,-5-2 932,-7-4 1,-2-1-116,7 2 1,3 3-1,-4-2-2256,-3 0 0,-3-1-2525,-2-2 1,-2-1 4115,12 11 1,-29-19 0,-10-8 0</inkml:trace>
  <inkml:trace contextRef="#ctx0" brushRef="#br0" timeOffset="14757">6128 5118 14170,'-5'-7'4996,"0"2"-3585,5 5-1086,-66-49-252,42 44 724,-16-14 1,3 9-781,23 35 645,-11 31-632,5-12 1,-2 2-394,5-9 1,-3 2 382,-1 0 1,-3 3 0,-1-1-14,0-4 0,-1-2 1,1-1-81,-6 10 0,0-1-562,4-6 1,-2 0-1,5-2 214,5-4 1,4-3 0,-12 14 0,14-12 0</inkml:trace>
  <inkml:trace contextRef="#ctx0" brushRef="#br0" timeOffset="25138">8138 5390 13256,'1'-8'4262,"1"-29"0,-3-4-3119,-6 14-939,6-13 1,-3 3 378,-11 21-231,0 9-189,-8 2-118,1 7 11,-18 14 5,-3 14-254,13-6 0,0 3 212,-1 5 1,1 3-386,2 3 0,1 3 360,5 0 1,2 2 2,5-2 1,5 0-250,5-2 0,6-2 204,7-4 1,7-2-195,7-4 1,8-5-580,23-1 1,5-7-35,-16-4 0,2-3 237,1-3 0,4-2 0,-4-3-959,0-4 1,-1-4-1077,9-2 0,-3-2 832,-12 1 1,-4-2 1367,-3-1 1,-5 1-1,-8 2 1,-2 2-1</inkml:trace>
  <inkml:trace contextRef="#ctx0" brushRef="#br0" timeOffset="26780">8396 5600 23523,'-23'11'308,"5"1"-224,14 4 39,7 0 56,7-1 39,10-3-27,10-5-29,8-6-11,6-10-50,4-8-11,3-11 11,-3-6-194,-6-5 201,-13-4-30,-12 0 28,-11 1 29,-12 1-12,-7 2 73,-8 2 45,0 4-29,4 6-72,5 9 104,6 8-283,4 5-6,2 6 39,7 7 29,6 8-29,11 8-5,9 2 11,9-2-11,11-8-428,8-8 444,-27-9 1,-1-3 2,1-2 1,-1-2 19,-1-3 0,-2-1 5,19-16 46,-16 0 10,-16 0-55,-9 2 33,-12 2 17,-4 4 450,-4 3-416,2 5-68,3 4-67,4 5 6,2 4 34,1 13-18,0-1-61,1 21 28,3-2-3364,5 23 3387,0-15-35,9 17-110,-6-30-399,20 25-296,-8-20-494,16 7-761,-2-20-191,7-10 985,4-14 1054,0-9 622,-11-6 515,-15-4 3796,-18-1-3118,-13-1-92,-8 1-485,-4 1-269,0 3-224,3 2-140,4 6-152,7 4-161,2 4-63,4 3 18,12 12 10,2 1-5,23 11 6,-12-10 11,15-2-6,-20-8 17,24-10 5,-14-6-10,11-13 38,-17-7-10,-9-4 22,-8-3-17,-11 4 0,-5 3-12,-9 10-21,-4 9 10,-4 7-27,0 11-6,1 9 0,2 11-11,2 20 11,9-10-23,3 23 1,11-12 0,7 13 16,10 1-166,-4-30 1,5 0 78,16 4 1,2-2-271,-10-9 0,2-2 212,21 4 0,3-5-51,-13-10 1,0-5 21,11 1 1,3-5 98,-8-7 1,1-5 0,-4 1 80,-3 1 0,-2-3 14,9-7 0,-7-3 26,-14-11 32,-10-3 52,-3-12 38,-10 1 129,-16-3-201,1 19 61,-16-2-28,4 23 246,-7 1-347,1 9 628,2 10-639,1 8-11,1 12 0,2 8 12,3 6-24,5 3 1,7-9-6,10 19 17,4-32 6,16 15 28,0-31 38,17-13-38,-6-11 11,4-15-17,-17 4 95,2-27-78,-14 22-12,3-11 12,-9 25 106,-2 10-123,0 5-16,-3 4-7,-3 10 1,-3 9-17,-3 20 11,3 1-6,3 0-5,9 0 0,10-10 5,13 6 6,12-7 8,-8-19 1,3-3 13,25-6-5,1-9 11,-5-22-6,-12-6 14,-14 2 1,-1-4-9,-6 0 0,-2-3-143,1-13 1,-4-2 130,-6-1 1,-3 1-485,-2 9 0,-1 0 476,0-12 1,-4 1 19,-2 15 0,-2 1-213,-3-10 0,-3 2 232,1 16 1,-1 3 8,-11-14 11,9 30-72,6 13 224,1 5-202,-5 28-17,5-3-11,0 5 0,1 4 19,2-3 1,1 1-109,4 26 1,2 3 90,1-8 1,3 1-257,-1-12 0,3 2 0,1-3 214,6 11 1,4-4-158,3-1 1,2-4-6,-5-11 1,1-2-491,7 3 0,0-3-2176,14 10-2037,-19-20 1,0-2 3111,3 2 1,-11-12 0,-15-11 0</inkml:trace>
  <inkml:trace contextRef="#ctx0" brushRef="#br0" timeOffset="27289">10757 5254 20699,'-3'-3'3916,"1"1"-3306,2 2-582,39-39-4268,5 32 4228,-9-12 1,3 3-6,-4 16 1,-1 5 881,22-1-848,-5-2 5,-16-2 79,2-7 23,-19-1 38,4-6 0,-14 1 3309,-4 3-3202,-8-3-62,-1 7-179,-3-1 17,0 8-23,1 7-11,-1 2 12,-2 10-18,4 6 29,6 1 55,22 4-44,-1-16 11,16-4 84,11-18-22,-6-10-68,-12 4 1,0-4 66,10-18 18,-12-3 27,-13 2-84,-12 11 79,-32-2-118,6 16-1659,-19 5 0,-3 4 1648,6 5 0,-2 4 0,3 3-12,10 12-4,-1 21-12,15 3-256,8 3 250,11-5-3,10-11 1,3-1-20,8 9-303,1-11 1,6 3 0,-1-4-4586,5-4 1,0-4 4292,5 7 1,-1-4 0,6-2 0,-34-16 0</inkml:trace>
  <inkml:trace contextRef="#ctx0" brushRef="#br0" timeOffset="30076">11622 5298 23489,'48'-19'1098,"5"0"-970,1 4-44,5-1-11,2 1-22,-7 3-7,-11 3 7,-14 4 22,-14 2 5,-9 2-44,-6 1-856,0 0 1,0 0 0</inkml:trace>
  <inkml:trace contextRef="#ctx0" brushRef="#br0" timeOffset="31093">12160 5339 25618,'15'29'414,"8"-4"-280,14-12 12,7-5-23,6-7 0,0-9-11,-4-9 34,0-19-101,-20 7 39,-5-22-23,-23 10-38,-8-10 27,-8 3 23,-4 8-11,1 9 50,4 11 22,5 6-61,5 7-73,4 5-39,3 2 39,4 4 11,6 4 6,10 4 27,11 2-44,11-1-22,12-6 22,-6-6 0,2-3 5,-12-3 1,1-1 5,11-1 1,-2-3 60,10-16-27,-25 8 146,-10-8-147,-18 16 40,-5-8-39,-5 8-6,-3 1-33,0 4 0,0 2-12,2 6 6,0 7 17,2 9-23,0 11 1,6 9-7,5 4-32,6 4-12,6 0-157,4 0-459,4-3-823,7-3-2481,-7-21 0,1-3 1741,14 6-286,-8-13 1,1-4-555,10-9 3758,5-8 2700,-18-9 572,-18-6-1138,-18-3-862,-9-1 2770,-6 1-3851,0 1 28,-1 2-678,9 11 78,-1 2-173,9 10-129,0 0 6,8 8-6,5 5 5,20 13-5,-6-6-11,22 6 11,-6-13 0,13-3 0,0-10 22,1-16 1,-20 2 10,-1-18 57,-25-17-68,-4 16-3386,-17-22 3376,1 39 10,-14-7 0,1 16-5,-9 2-11,-2 14-12,-7 15 6,9 8 0,4 3-5,11 5-7,9-3-21,4 21 10,8-15-249,10-4 1,4-1-401,7-2-650,3-2 0,4 0-418,-4-10 0,2-3 1740,4 3 0,-2-2 0,13 3 0,-18-10 0</inkml:trace>
  <inkml:trace contextRef="#ctx0" brushRef="#br0" timeOffset="31517">14353 5225 24945,'-12'-49'444,"1"0"1,-1 5-1,-7 11-175,-36 27-213,14 9-17,8 4 1,1 5 4,-11 15-33,17-9 1,0 2-7,0 7 1,4 3-17,-7 19 11,9-1 5,29-1-10,3-25 10,32 16 7,-9-28 4,19 1 24,-10-21-12,-10-2 44,13-30 1,-19 3-241,-9 10 0,-2-2 285,2-23 40,-8 4-62,-6 14 157,-2 4-16,-3 16-91,-1 2-66,-2 10-74,0 10 421,-2 1-420,-2 15-17,-3 16 5,3 6-50,0 16-547,14-4 329,2-10-1008,19 7-1715,11-12 2997,-6-17 0,0-1 0,5 3 0,4-7 0</inkml:trace>
  <inkml:trace contextRef="#ctx0" brushRef="#br0" timeOffset="32000">15059 5234 17820,'0'-6'5647,"0"0"-4169,0 6-290,-23-63-785,9 43-336,1-15 0,-2 4 185,-8 27-145,4 12-23,-12 10-28,0 16-6,-3 14-418,6-5 373,12-13 1,2 0 5,-1 20-11,9-15 0,5 0 0,17 18 25,1-26 1,5-3-29,5-7 0,3-5 6,11-1 0,2-5 2,-5-5 1,0-4 13,8-4 1,-2-5-1055,-5-6 1,-3-4 1053,-7 4 1,0-3-3,6-11 0,-2-4 13,-6-1 1,-2-2-20,-3 4 0,-1-2 1,0-2 1,-1-1 0,-1-1 0,-1-1-215,-2 0 0,-1 0 1,-2 1 234,3-18 1,-3 2 36,-5 6 0,-4 3 42,-5 8 0,-3 2 123,-8-21-67,-4 22-84,4 16-50,5 12 252,1 14-286,-2 15 2025,1 5-2034,-3 19 1,0 6-6,5-11 0,0 0-16,-3 15 0,1 1 5,6-4 0,2-2-65,5-6 0,2-1-36,-2-1 0,4 1-621,5-2 1,5 3-1,1-5-1177,4 0 0,3-2 1924,-1-2 0,2 2 0,-3-6 0,16 9 0,-9-13 0</inkml:trace>
  <inkml:trace contextRef="#ctx0" brushRef="#br0" timeOffset="32143">15310 5213 23838,'43'-22'-392,"1"0"0,0 0 0,8-8 0,-11 9 0,-21 17 0</inkml:trace>
  <inkml:trace contextRef="#ctx0" brushRef="#br0" timeOffset="32527">16034 5160 26990,'-1'-43'67,"14"6"-213,34 25-753,-16 6 0,3 0-233,9-2 0,-2 1 0,8 0 0,-2-1 0</inkml:trace>
  <inkml:trace contextRef="#ctx0" brushRef="#br0" timeOffset="33194">16873 5269 19160,'27'-54'1758,"-1"0"1,-3 4-1,-5 3-878,-3-13-264,-13 9-196,-13 12-201,-13 13-91,-12 11-49,-9 16-51,-3 14 0,-3 16-20,25-10 1,1 3-4,0 4 1,2 1-162,1 2 0,2 1 145,3 0 0,3 1 5,0 27 6,22-7-6,19-10 40,18-13-6,9-14-6,2-17 17,-5-16 12,-5-17 22,-11-13-6,-8-7 45,-11-3 50,-9 2 23,-5 8-3184,-2 7 3043,0 20 180,-1 7-235,-2 17 9,-3 12 8,-5 15-6,-5 14-12,-1 12-10,9-25 0,2 0-382,2 3 1,4-1-392,5 1 0,5-1-1572,7-1 0,3-1 2367,3-5 0,0-3 0,12 7 0,-13-16 0</inkml:trace>
  <inkml:trace contextRef="#ctx0" brushRef="#br0" timeOffset="33660">17394 5430 21433,'0'-7'2523,"-1"-29"1,1-7-1841,2 9-423,-2-12 1,1 2 109,3 17-141,-2 9-122,-1 10-91,0 29-4273,-2 33 4257,-2 2-8,-4 5 0,-3 1 72,4-31 0,-1 1-57,-2 9 1,-1 4 0,1-3-6,0 1 1,1-2-134,-1 9 0,1-1 125,2-9 1,1-3-103,-3 18 125,3-28 2843,-3-20-2848,0-27-18,-2-19-16,0-23-398,6 7 1,0-2 419,2 17 0,0-2 2,3-3 0,1-3 0,0 3-263,3-2 1,1 1 271,2-11 0,3 1-8,-1 6 0,2 3-9,1 7 1,2 3 39,1 6 0,3 4-34,27-15-14,-18 27 0,3 3-143,4 3 1,2 3 147,3 3 1,2 3-9,8 9 0,-2 4-8,-12 0 0,-3 2 16,-2 1 1,-6 3-20,-11 23 1690,-32-8-1678,-23 9-29,-6-18 0,-5-4-35,13-5 1,-1-3-24,-3-2 0,-4-1 1,2-2-254,-2-2 0,0-2-655,-7 0 0,1-1 969,9-5 1,5 0 0,-3 1 0,21-5 0</inkml:trace>
  <inkml:trace contextRef="#ctx0" brushRef="#br0" timeOffset="34194">17980 5208 27981,'49'-3'44,"-21"21"1,-7 9-580,-13 25 542,-4-13 1,-1 7 0,-3-3-356,-5-3 0,-3-1 364,-2 16 1,-3-1-9,-2-16 1,-2-4-2784,-15 17 2831,10-21 196,0-13-190,15-16 187,-7-22-221,11-10-1808,0-28 1780,5 8-3,4 1 0,1-1 1945,3-10-1942,-1 13 0,2-8 0,0 7 0,-3 13 0,1 1 0,1-8 0,2-4 0,0 5 0,-1 7 0,3 2 0,13-14 0,5 3 0,-5 16 0,2 5-256,4-3 1,1 6 255,18 9 0,-17 9 0,1 3-327,9 3 327,-4 3 0,1 4 2767,3 18-2773,-19-1 0,-4 3 0,3 13 3,-32-2 1,-10-2 2,-15-5-510,-5-9 0,-10 0 1,4-3 498,7-8 0,-2-2-185,-4 0 0,-7 2 0,-1-2 0,5-2-1623,-7-1 1,2-1 1818,6-2 0,-1 1 0,6-2 0,-15-1 0,31-3 0</inkml:trace>
  <inkml:trace contextRef="#ctx0" brushRef="#br0" timeOffset="34633">19600 4698 23119,'2'-9'1703,"5"-23"0,1-3-1138,-4 13-467,3-11 0,-1 3 143,-8 21-230,-2 14 12,-5 11-29,-5 17-33,-2 18-258,9-20 0,1 1-1588,1 4 1,3 1 1205,3-4 1,1-3 0,0 11-1,4-19 1</inkml:trace>
  <inkml:trace contextRef="#ctx0" brushRef="#br0" timeOffset="35483">20142 5453 18975,'9'-62'2029,"0"0"0,-2 1 1,0 3-1602,-2 5 1,-2 3-521,0 4 0,-1 3 316,-1 8 0,1 2 321,-1-12-433,-1 22 43,0 14-138,0 16-3285,2 12 3268,-1 5 119,2 8 0,-1 3-124,-1 5-1,0 9 1,-1 1 10,-1-6 6,-2 0 1,-2-1 10,-2-4-11,-3 4 135,1-22 3388,4-15-3422,-2-4 32,2-10-116,0-7-17,0-1 6,3-17-11,3 13 10,5-27-4,1 17-1,4-16 6,-2 6-23,-3 7 28,2-12-10,-4 23-7,2-14 18,-3 21-1,0-1 0,-2 6-22,0 4-22,-1 3 28,0 2-253,0 0-262,2 7-824,0 2-1619,1 9-5416,0 3 8368,0-1 0,-1-7 0,-1-5 0</inkml:trace>
  <inkml:trace contextRef="#ctx0" brushRef="#br0" timeOffset="36100">20317 5138 13905,'6'-5'5406,"-1"1"-2976,-5 4 141,0 0-1899,8-66-178,-6 33-287,1-11 0,-1 1 135,-8 8-68,-8 1-67,-4 4-72,-6 5-63,-7 8-21,-8 8-18,-8 13-16,-6 12-11,-1 12-4,14 2 1,1 3 3,14-12 0,2 0-182,-9 10 1,1 2 175,-5 15-1635,15-15 0,2 1 1635,3-6 0,1 1-9,-1 8 1,6-1-1280,13 16 1288,4-11 17,24 2 17,11-30-18,18-3-22,-26-13 1,0-3 58,1-4 1,-3-2 2,17-16 50,-20 0 1,-3-3 27,1-21-70,-9 13 1,-2-2 10,-8 5 1,-4 1-1,0 1 1,-2 0 2694,-2-24-2647,-3 15 1849,0 16-1904,-1 13-80,1 8-10,2 10 496,0 11-490,0 17 16,0 18-6,1-18 0,0 1-2,-1 1 0,2 3-79,4 16 0,3-1-25,-4-20 0,2-1-240,4 10 1,4-3-1935,20-1-2838,13-10 5124,7-3 0,-17-14 0,-16-8 0</inkml:trace>
  <inkml:trace contextRef="#ctx0" brushRef="#br0" timeOffset="36616">20705 5119 22139,'3'-54'1327,"1"0"1,-2 12 0,0 5-718,0-1-28,-2 23-464,-1 5-101,0 4 16,-1 16-3374,-3 25 3341,0-1-1135,-2 13 1,0 2 1146,-3 6-336,-2 3 0,-1 3 324,0-14 0,0 0-4,1-7 0,0 2 1,0 0-1,1-1 0,0 0 0,1 0-437,4 4 0,1 0 0,1-3 441,1 0 0,4-1 3,8 6 0,5-6 1331,8-9-1188,1-5 1919,-11-23-2015,-12-34 975,-3 2-1003,-2-4 1,-1-4-15,0 5 1,0-2 1233,-1-13 0,0-3-1237,2-4 1,1-2 5,4-3 1,3-2 2,2 1 0,2 1-3,3 2 0,3 1-8,1 5 0,2 2-9,2 5 0,2 3-298,2 4 1,2 4 297,3 5 1,1 4-18,1 4 1,1 4 0,26-1 22,-4 13-17,-11 14 11,-6 13 23,-8 24-6,-17 1-16,-11 2 5,-29-1 410,-15-12-407,15-15 0,-5 0-70,-15 2 0,-1-1-359,17-9 0,1-1-1254,-7 0 0,7-2-8151,13-6 8535,16-5 1,5-1 0,0 0 0</inkml:trace>
  <inkml:trace contextRef="#ctx0" brushRef="#br0" timeOffset="37100">21327 5063 25892,'-7'44'287,"0"0"1,1-4-1,-1 0-161,-2 12 0,-1-3-5724,-3 12 5631,4-28 1,0-1 67,-6 11 1216,-9 11-1261,8-15 140,-11 4-118,19-36 889,-4-1-855,6-14-28,-1-18-62,0-12 12,3-23-32,4 25 1,2 1 2835,3-28-2824,1 19 0,3-2-39,9-11 0,2 0 33,-2 7 1,1 2-392,3-5 0,1 5 394,7 1-6,3 13-85,3 7 80,11-2-28,12 14-6,-9 12 0,6 16 420,-22 4-409,1 22 35,-18 13-7,-2-7 0,-18-8 1,-7-1-17,-16 1-3,-4-8 0,-4-2-165,6-11 0,-2-4-756,-7 2 1,1-3-338,-11-3-5638,-6-5 6910,24-8 0,5 4 0,13-3 0</inkml:trace>
  <inkml:trace contextRef="#ctx0" brushRef="#br0" timeOffset="37693">22126 4910 26015,'-31'48'112,"-1"-1"0,1-3 0,6-7-22,9-8 173,-14 3-179,14-19 375,-13 4-140,19-17-207,-1-3 45,9-23-134,1 5 33,8-32-23,2 20 1,2-1-9,2-2 0,0-1-25,1 1 0,0 0 39,3 2 1,0 3 32,3 0-83,7-5-17,-10 24 28,-3 7-5,13 19-1,-5 9 12,12 20 16,-7 8 0,-6-7-22,1 13-16,-2-2 10,0-2-5,1 1 39,-11-31 61,-1-8 1,-5-19-45,4-12-17,4-16 0,2-18-26,-6 17 1,-2-1-254,4-26 253,-6 20 1,0-1-3,0 3 0,0 0 8,-1 2 1,1 2-9,2-26 0,-3 37-39,-1 10-12,1 10-553,16 2-813,12 9-1591,25 6 3008,-20-1 0,-2 0 0,8 1 0,-4 2 0</inkml:trace>
  <inkml:trace contextRef="#ctx0" brushRef="#br0" timeOffset="38867">23114 4800 19826,'-2'-3'4671,"1"0"-2044,1 3-2571,-57-52-11,16 44-26,-3-15 1,-3 5-2831,13 30 1,3 6 2821,-13 6 612,18-3 0,4 2-600,3 12 861,1 11-884,9 1 0,15-2 11,13-4 28,15-8 22,7-12 68,2-10-62,-11-13 62,10-25-39,-17-3-23,8-20 6,-13 3 5,-8 1-55,-5 10 3407,-3-4-3363,-1 21 196,-1-4-263,-1 17-17,-1 5 0,0 8 0,0 9 17,-1 11 6,-2 12-23,-1 6 17,-1 3-84,2-1-235,7-1 106,2-13-733,24 3 156,1-22 348,20 0 346,-4-23 147,-3-12 33,-6-14 61,-10-11 96,-6-8 73,-3-3 50,-2 2-23,-2 9-49,-2 9-74,-3 12-89,-2 10-68,-3 8-55,-1 6-12,1 9 18,3 9-12,4 15-12,0 10 7,0 7-1,-5 3 23,-4-5 5,-4-6 1,-4-12 89,0-12 17,0-9-40,2-13-38,2-8-18,-1-13 1,5-8-17,4-8 16,7-2-27,7 3 16,8 3-22,-8 16-39,7 4 33,-11 14 6,5 2-28,2 5 23,2 6 10,3 8-16,0 8-6,-5 6 17,-7 3-16,-7-1-12,-7-2 39,-3-8 6,-1-7-1,1-8 24,-1-5-18,4-5-28,7-8 12,6-6-12,8-7 6,3-1-16,-1 0 32,-4 5 24,-7 7-63,-6 5 12,-4 5 0,1 2 0,6 5 11,6 3 0,27 9-12,-14-6 12,16 1 0,-8-6 17,1-3 6,8-2-18,-9-8 12,-9-7 5,-5-7 18,-6-6 10,-5-5 23,-6-1 28,-6 2-40,-6 6 75,-4 5-136,1 9 0,-1 2 0,6 8 0,1 0 0,1 20 0,0-6-220,3 26-973,4-4-3752,3 13 4097,0-6 0,-4-15 0,-2-13 0</inkml:trace>
  <inkml:trace contextRef="#ctx0" brushRef="#br0" timeOffset="39714">24788 4552 21136,'0'-4'3949,"0"1"-3747,0 3-191,18-21-151,-15 33-269,12-19-3422,-26 49 2983,0-12 0,1-5 0,4-10 0</inkml:trace>
  <inkml:trace contextRef="#ctx0" brushRef="#br0" timeOffset="125447">15869 2235 15154,'15'-61'2414,"-1"0"0,-1 8 1,-5 8-1687,-13 14-482,-5 19-33,-7 22 129,-12 21-174,6-2 0,-1 3-570,2-2 0,-2 4 444,-6 11 1,-2 6 0,3 1-826,6-10 0,3 0 0,-1 3 798,-1 2 1,-1 4-1,1 0 1,3-1-3,1 8 0,3-1 0,4 0-339,5-5 1,3 0-1,7-2 204,6-5 1,5-2 0,6-4-305,8-4 1,5-5 0,4-3-963,8-2 0,4-5 1,3-2 1387,-6-6 0,3-3 0,-1 0 0,-5-2 0,12 3 0,-4-2 0,-2-5 0,-1 1 0</inkml:trace>
  <inkml:trace contextRef="#ctx0" brushRef="#br0" timeOffset="126562">16660 2380 18302,'-7'-2'4039,"2"1"-3395,5 1 347,0 0-828,-45 51 133,42-28-178,-18 8 0,5-1 122,28-14 124,-5-7 259,-3-4-58,-2-6-352,2-9-146,2-11-5,4-16 16,3-14-42,-5 20 1,0-3-6,4-12 0,-1-1-17,-3 15 0,-1 0 19,5-13 1,-1 3 61,1 2 0,0 2-72,-5 17-35,-4 16 35,-2 18-12,-1 18-11,1 27-471,-3-18 1,0 3 442,-1 9 0,-1 2 36,-2 5 1,-2 1-7,3-18 0,-1 1 0,0-1 3,-3 18 1,-1-1 5,2-5 0,-1-3-6,3-10 1,0-3 39,-2 14 50,6-26 90,1-15-28,6-16-129,7-13 6,10-19 16,8-16-36,-12 22 0,0-1-6,1 0 1,0 2 2,15-23 11,-7 16 891,-9 17-974,-6 11 44,0 10 28,4 8 0,5 10 28,6 12-44,5 9 5,5 7-1708,-6-20 1,1-1 1702,16 9-1,-11-15 1,2-4-138,10-7 132,7-3 44,-11-18-27,-13-12 16,-7-16-10,-5-13-7,-3-8 3,-9 30 1,0 0-37,6-26 56,-5 13-17,-3 14 3305,-11 15-3294,-9 13 136,-16 14-170,-10 12 7,-4 9-4,18-3 1,4 1 8,-4 8-6,4 15 12,23-22-28,13-2 33,10 3-6,17-11-5,6-11-3347,8-18 3353,-19-1 22,2-23 17,-23-2-40,-3-14 23,-7-4-17,-11 0 12,-4 7 10,-9 12-38,-3 11-12,-2 11 17,-1 7-28,0 11 22,8-2 3404,-1 11-3398,9-4 6,-2 5-12,0 0-11,0 0 40,0-2-23,0-3-6,2-2 0,2-2 6,2 0 12,2 1-24,1 4 1,2 3 11,3 4-5,2 2-1,9 6 0,-4-8 12,6 4-3404,3-8 3410,-4-4-7,18 5-16,-2-6-68,1-3 1,2 1-213,15 4-833,-7-4 1,1 1 1123,-9-4 0,-2 0 0,15 3 0,-7-1 0</inkml:trace>
  <inkml:trace contextRef="#ctx0" brushRef="#br0" timeOffset="127580">18016 2821 19468,'21'-51'1506,"1"1"1,-2 2-1,-4 4-1119,-6 1-46,-3 4 298,-5 5-140,-4 5-124,-16-4-274,-11 17-23,-20 13-44,8 11 27,-16 20-5,14 7-20,12 4 1,3 3-31,-1 11-4,14-9 1,9-1-25,23-1 0,3-1 33,30-3 25,-16-26 1,1-4-7,-2 0 1,1-2 19,4-5 1,-2-6 50,6-17-28,-16-4 16,-6-19 6,-12-15-61,-2 12 50,-8 8 0,-3 3-17,2 14 23,-7-12-1,7 29-66,1 4-18,1 3 23,0 7-33,5 16-12,1-3 6,11 20-6,7-9 3,-2-7 0,2 0 14,16 12-56,5-1-6,-19-20 46,-11-8-24,-3-14 35,-6-3-6,8-29 39,-1-6-17,0 0-6,-1 6 23,-3 19 6,-1 2-34,0 4-6,-1 5 6,0 13-5,1 2 5,13 23 0,-6-9 5,5 7 1,2 0-6,0-1-3,5 1 0,3-1 9,5-3-12,14 4 12,-22-19 56,-1-13-29,-12-11-16,2-15 11,-9-10 17,-3-17-23,-4 17 6,-6-16-22,1 38 5,-3-10-33,5 21-18,1 1-189,9 6-544,12 9-1126,18 7-2386,19 10 4081,-19-7 0,-1-1 0,5 3 0,-2 0 1</inkml:trace>
  <inkml:trace contextRef="#ctx0" brushRef="#br0" timeOffset="127921">19265 2676 19344,'0'-5'6246,"0"2"-4947,0 3-1282,-18-27-12,17 33 6,-6-16 1,30 39-7,12-3 6,-2-8 34,24-9-6,-19-20 17,14-11-3369,-20-18 3442,-8-9-12,-9 7 429,-7-19-176,-8 27-113,-3-7-183,-2 26-74,-1 10 0,-1 14 3388,0 16-3388,-1 25 0,3 1-392,3-8 1,2 5 391,3-6 0,1 2 0,2 1-502,-1 6 0,1 1 0,0 2 14,1-2 1,0 1 0,0 2 0,0-2-1971,-1-4 0,0 1 1,-1-2-1,0-2 1487,0 3 1,-1-1 0,0-4 0,-1 8-1,-1-10 1,-1-17 0</inkml:trace>
  <inkml:trace contextRef="#ctx0" brushRef="#br0" timeOffset="128630">20916 2605 20537,'-2'-59'829,"0"-1"0,0 0 0,-1 7 0,-1 2 0,-2 7-591,-2 10 0,-3 6 776,-7-8-998,5 19 236,8 21-224,7 20-45,8 28 0,0-13 0,0 1-278,0-3 0,1 3 278,1 6 0,1 6 0,-1-3-661,1 8 0,-1 0 263,-2-3 1,2 4 0,-3-3-888,1 9 0,-2-3-1747,-2-8 1,-1-3 3048,-2-14 0,-1-4 0,0-2 0,-2-23 0</inkml:trace>
  <inkml:trace contextRef="#ctx0" brushRef="#br0" timeOffset="128797">20803 2896 24139,'-20'-44'296,"0"-1"1,3 4 0,12 7-308,30 14-62,27 3-109,-14 9 0,4 2-1723,10 1 1,4 1 1034,-14 1 0,2 1 0,1 0-982,3 0 0,1 0 0,-1 0 1852,18-1 0,-6 1 0,2 0 0,-41 1 0</inkml:trace>
  <inkml:trace contextRef="#ctx0" brushRef="#br0" timeOffset="129097">21930 2483 12931,'0'-6'8373,"0"2"-6815,0 4-589,-49-61-353,20 44-404,-6-16 1,-2 6 39,-6 32-89,-1 9-45,2 10-57,6 7-10,12 5-29,15 4 6,21 3 5,9-14 1,6-1-23,3-1 1,2-2-260,2 0 1,2 0 250,4-1 0,0 0 2,-8-6 1,-1-1-1,5 4 1,-2 0 11,14 11 50,-26-10 17,-32-9-16,-29-8-46,7-4 0,-4-2 3,-19-4 1,-2-2-358,17 2 0,-1-1 315,-18-6 1,2-2-376,-2-8-2079,28 8 1,4-1 2470,-2-6 0,18 6 0,11 11 0</inkml:trace>
  <inkml:trace contextRef="#ctx0" brushRef="#br0" timeOffset="129814">22389 2965 25707,'-11'-61'319,"0"1"0,1 9 1,4 3-276,8 6 1,3 0-2830,3-16 0,1-2 2796,-1 12 0,0-3 11,2-7 1,0-6-1,-1 9 489,-3 18 1,-1 2-473,3-26 0,-2 4 983,-6 12-933,-6 2-94,0 24-29,-8 23 17,5 20 17,-1 7 12,1 27-18,7 5 1243,4-20 0,3 4-1248,9 13 0,2 0 2,-3-18 1,1 0 2,11 17 1,2-2-210,-8-21 0,2-2 209,5 6 1,2-1 5,0-6 0,1-4-9,0-6 1,3-5-20,5-7 0,0-5 22,13-4 0,-17-9 1,-3-6 16,2-17 11,-13 2 1,-1-3 11,4-21 44,-8-7-50,-15 28-5,-11 4 649,-8 14-678,-8 2 1007,-11 12-1013,6 9 12,3 4-11,6 15-6,11 15 23,2-7-17,15-2 0,6-1-12,4-3 9,14 1 0,3-3-3,3-7 17,0-5 0,1-4 40,9-8 21,8-15 29,-4-23-17,-18-13-34,-7-4-6,-17 13 1,-5-1-23,-7-15 3,1 16 0,-3 1-747,-20-13 750,2 17-69,-18 6 58,2 15 16,-13 3-42,14 14 1,1 4-3,-8 3-23,12 5 0,6 4-84,12 0-1030,2 33 1045,19-24-2829,14 6 0,7-2-2412,13-5 4693,-1-4 1,0-4 0,-9-10 0,1-1 0</inkml:trace>
  <inkml:trace contextRef="#ctx0" brushRef="#br0" timeOffset="130321">23575 2591 26665,'-31'-16'50,"6"12"-44,21 38 5,7 4 6,6 3 11,10-2 17,9-5 22,7-8 39,7-12-22,5-7-22,-8-10 38,-6-10 1,-3-4-61,-2-5-4,-1-4 0,-4-2 43,-7-8 5,-3-4-39,-7 13 55,-11 7-83,-5 15 0,-8 4-6,1 6-16,-7 17 10,14-6 1,9 39-1,13-28-5,8 2 0,7 0-472,5-11 1,5-2 473,14 5 1,4-1 5,-9-5 1,3-2 8,-2-3 0,3-2 0,-5-2 13,-4-3 1,-3-4 19,15-1 1,-6-8-121,-6-26 103,-29 7 1,-6-3-6,-6-8 0,-5 0-17,1 6 1,-4-2 18,-11-18 1,-5 0-569,4 19 1,0 2 556,-3-8 1,-2 0-15,-7 5 1,-2 5-92,-13-1-35,13 12 1,-1 5-1128,-18 10-3727,6 23 4975,12 7 0,14-4 0,11-7 0</inkml:trace>
  <inkml:trace contextRef="#ctx0" brushRef="#br0" timeOffset="130937">24927 2024 17210,'-16'-45'1366,"0"0"1,0 0 0,2 3 0,1 1 0,3 3-793,3-1 0,4 3 182,-2-25-291,4 18-22,1 17-382,4 14 51,10 19-56,22 24-28,-5-2 0,5 5-839,-5-2 1,3 3 0,1 2 821,6 7 0,2 4 1,0 1-8,-9-7 0,0 1 0,-1 1 0,-1 1-10,-1 3 1,-2 0-1,-1 2 1,-4 1-7,-3-1 1,-3 2 0,-3 0 0,-7 0-199,-5 0 0,-5 1 0,-5 0 0,-5-2-863,-9 3 1,-8-2-1,-3-2 1,-3-2 825,-1-2 0,-4-3 1,-1-3-1,1-2 0,-2-1 1,1-3-1,3-4 0,-3-4 1,1 1-1</inkml:trace>
  <inkml:trace contextRef="#ctx0" brushRef="#br0" timeOffset="133181">881 7916 19770,'-11'-61'1687,"0"0"1,3 15 0,-1 4-1408,-7-15 23,6 35-281,7 16-5,2 11-6,9 18-16,4 25 2,-3-13 0,0 1-176,-2-4 1,-1 2 155,0 24 1,-3 2-351,-5-18 0,-2 1 361,-2 19 1,-3-2 11,2-23 0,-3-3 28,-6 5 1,-1-4 150,-3-7-45,-8 0-94,13-31 60,0-36-77,7 5-1,3-18 1,2-7-677,5 12 0,1-2 663,0 1 0,1-5 1,1 2 4,0 5 1,2 2 0,1-1 2,0 1 0,0 1 0,0 2-9,2-5 1,2 1-74,6-7 1,2 5 42,11-3 293,-9 19 1,2 4-283,17 6 5,5 20 29,6 20-21,-22 0 1,0 4 0,1 7 0,-1 6-481,1 7 0,-3 4 472,-3 7 1,-2 3 22,-10-17 0,-2 2 1,-1-1-102,2 21 0,-3-1-214,-1-3 1,-2-1-680,-1-5 1,0-3-892,1-5 0,-1-2-3048,0-8 1,-1-2 3812,2 7 0,-3-18 1,-3-17-1</inkml:trace>
  <inkml:trace contextRef="#ctx0" brushRef="#br0" timeOffset="133370">917 8082 23724,'9'-49'289,"1"0"1,3 2-1,7 8-261,11 18 0,6 7-722,4-4 1,1 2 452,5 2 0,0 2-879,2 2 0,1 1-3796,-1 4 1,-3 1 4470,-12 2 1,-4 1-1,10 1 1,-30 0 0</inkml:trace>
  <inkml:trace contextRef="#ctx0" brushRef="#br0" timeOffset="133704">1545 8240 24879,'26'-36'229,"-1"0"1,1 0 0,-1 0 0,1 1-1,-2 2-148,4-3 1,-1 0-931,1-6 0,0-2 902,0-5 0,-3-3-490,0-4 1,-4-1 467,-3-2 0,-2 0 16,-4 3 1,-5 2 131,-5 6 1,-5 3-113,-4 9 0,-5 3-1261,-9 7 1,-3 5 1226,-11-2 542,-14 14-569,22 21 5,-2 16-11,4 22 180,16-17 1,2 3-178,1 6 0,4 2-15,5 5 1,4 1 0,5 4 0,5 1-6,5 3 0,4 0-206,-6-19 0,2-1 0,1 0 47,1 0 1,1 0 0,1-2-294,1 0 0,0 0 1,2-2-673,-1-2 0,1 0 0,1-2 1141,2 0 0,1-1 0,-3-3 0,-4-3 0,-1-2 0,20 11 0</inkml:trace>
  <inkml:trace contextRef="#ctx0" brushRef="#br0" timeOffset="134187">2658 7825 11159,'6'-52'1150,"0"1"1,0-1-1,-2 5 1,0 1-1,-2 1 185,-1-19 1,-3 4-908,-3 15 1,-3 4 1335,-12-12-1557,4 27 555,7 18-745,8 23-12,9 21 1,-1-6 0,1 5 218,5 10 1,0 5-240,-2-10 0,0 3 0,-1 1-19,2 7 0,-1 1 1,-1 1-18,0 4 1,0 1 0,-2 1-439,-1 0 0,0 1 0,-1-1 226,-2-3 0,0 0 0,0-2-290,-1-5 1,0-2-1,-1-2-1758,1 12 0,-1-5 2311,0-15 0,-1-4 0,-1 2 0,0-21 0</inkml:trace>
  <inkml:trace contextRef="#ctx0" brushRef="#br0" timeOffset="134956">2579 8142 13426,'-47'-32'788,"0"-1"0,5 5 0,12 1 1855,25 6-2631,38 0 1204,1 9-1230,7 5 0,7 2 235,-3 1 0,5 2-384,3 0 1,5 1 0,-2 0 1091,3-1 0,0 1-1213,-6 0 0,3 1 1,-4-1-376,-2-2 1,-4 1 523,-7 0 1,-1-1 114,1-1 1,-7-2 316,-14-3 72,-8-4 420,-22-3 1,-13-1 420,-11 1-577,-4 3 901,1 5-1215,4 5-167,8 10-63,11 5-16,7 9-34,12 4 51,12 1 22,16-5-28,12-5-11,7-9-11,1-8-1,-2-9 7,-5-8 32,-7-9 24,-11-6 21,-14-12-38,-17 9-74,-5 2 12,-18 14-23,-3 13 34,-13 1 6,1 11-51,5 5-5,6 21 5,13-6 0,0 20-5,13-8-3370,10 24 3353,4-18-1,13-5 1,3-3-437,8-2 439,2-2 1,3 0-1,-8-11 1,-1-1-3,7 4 0,0 1 16,-3-3 1,-1-2-71,23 11 59,-23-14 12,-1-19 5,-15-17 20,-1-10 0,0-5 8,4-23 1169,-7 23 1,-2 0-1170,0-7 606,-1 7-550,1 7 229,2-5-279,-3 17 16,5 0 51,11 7 705,-2 2-767,21-3-5,-4 6 0,15-1-14,-17 6 0,0 3-43,12 8-16,0 14-369,-45 22-102,-11-11-1285,-4-6 1,-4-1 1783,-8 3 0,9-10 0,8-15 0</inkml:trace>
  <inkml:trace contextRef="#ctx0" brushRef="#br0" timeOffset="135946">4591 8154 22212,'-16'-51'1191,"-1"0"0,3 5 1,1 6-929,1 11-5414,6 2 5235,5 18 1392,9 1-1470,-1 12 864,13 15-870,-7 0 17,9 23 28,-8 1-37,-7-6 1,-2 2 5,-4-5 0,-1 0-17,-3 5 0,-2-2 3,-6 12-5,1-18 441,5-14-273,6-22-113,3-4 79,9-23-56,6-9-45,0-3 5,-1 4 1,1 0-17,10-14-121,-9 16 0,1 1 93,10-8 3283,-5 15-3261,8 13-11,-9 10 39,28 21-39,-25-3-25,-1 5 0,0 3 8,6 16-5,0 1-12,-13-4 1,-2 2-91,7 13-462,-6-13 0,0-1 446,8 5-48,23 1-254,-10-25 240,10 2-83,2-23 234,-23-5 1,1-3 55,0-3 1,-1-1-164,4-7 0,-1-2 186,-10 2 0,-3-1 86,12-25 127,-14 2 22,-14 8 766,-9 15-749,-26 2-145,2 17-51,-14 0-6,1 20-61,16-2 385,-7 20-385,15 0 27,-3 12-39,8 6-27,9-2 28,14-3-6,3-13 39,25-4 28,-10-19-28,8-4 45,-5-18 39,0-21 1,1-7-587,0-11 530,-15 17 196,-6-6-95,-7 23-78,-1-4-45,-5 18-51,-1 7 12,-2 10 596,0 11-624,3 1-353,2 28-28,6-22-1283,4 7 0,4 0 1686,19 11 0,-7-4 0,-2-18 0</inkml:trace>
  <inkml:trace contextRef="#ctx0" brushRef="#br0" timeOffset="136755">6305 8061 18260,'-3'-48'802,"-1"-1"1,0 0 0,1 1 0,-1-13 0,1 1 0,0 4-347,1-2 1,2 4-87,-1 7 0,2 4 167,-1-17 368,-1 27-866,-1 21 210,-1 26-232,-3 21-15,3-4 1,1 3-703,-1 10 1,1 3 696,0 9 0,1 2-3,0-15 1,1 0-1,0 1-54,1 2 1,2 2-1,-1-1-147,2 2 0,0 0 0,1-1-182,1-1 1,2 1-1,0-2-147,1-3 1,1-1-1,1-2-676,5 11 1,0-5-198,-2-13 0,0-4-483,4 1 1248,-14-31 660,-12-23 404,-9-22-48,5 17 1,-2-2 739,-2-3 1,-1-1-293,-1 0 1,-1 1-76,-2 1 0,0 2-23,2 2 0,-1 2 247,-17-18-314,9 11-341,10 12-241,10 9-51,18 8 536,18 4-603,26 2 22,-16 0 1,3 0-376,6-1 0,1 1 345,2-1 0,1-1 25,-3-1 0,-1-3-119,-6-1 0,-3-2 237,20-14 44,-22-6 107,-18-5 280,-11-2 151,-9-3 826,-2 1-988,-4 0 182,2 5-401,0 6-84,2 8-84,2 8-95,2 7-28,2 15 6,5 14-12,8 36-368,-2-14 329,-2-9 0,0-1-358,5 14-166,-6-20 1,0 0-2356,10 26 2924,-5-7 0,-5-24 0,-5-9 0</inkml:trace>
  <inkml:trace contextRef="#ctx0" brushRef="#br0" timeOffset="136946">6829 7582 24374,'29'23'-5203,"-7"-5"1197,6 26 4006,-8-8 0,-10-17 0,-1 0 0</inkml:trace>
  <inkml:trace contextRef="#ctx0" brushRef="#br0" timeOffset="137262">7062 7812 19524,'1'-6'5326,"0"2"-4346,-1 4-308,7-62-336,-5 45-229,5-45-68,-7 74-39,6 13-17,9 21 14,-3-17 1,3 1-4,4 2 0,1-1-19,3 1 0,3-2 5,4 2 1,0-2 19,11 7-17,4-1 34,-29-26 5,-3-4-5,-9-15-17,-3-11 6,-2-14 10,1-10-16,1-17 0,1 18-5,7-13-236,2 32-521,7 3-980,6 14-4246,22 19 1497,-11 1 4491,17 9 0,-41-16 0,-3-2 0</inkml:trace>
  <inkml:trace contextRef="#ctx0" brushRef="#br0" timeOffset="137595">7934 7924 25942,'-23'18'460,"15"3"-382,23-9-39,6-1 40,10-6-12,2-7 90,21-20-45,-17-4-73,-1-11 22,-25-8-27,-9 16 33,-8-19-11,-7 15-3325,-24-3 3348,8 18 117,-23 7-501,11 16 367,7 0 5,-2 13-45,19 16-27,2 9-40,4 18 0,10-13-498,17 13-1692,17-7-82,-5-20 1,4 0 2316,1-4 0,-1-4 0,3 2 0,-22-19 0</inkml:trace>
  <inkml:trace contextRef="#ctx0" brushRef="#br0" timeOffset="138681">3651 8278 11054,'-5'0'7181,"2"0"-2117,3 0-4325,-34-4-162,25 3-174,-25-2-224,34 3-140,0 0 45,0 4-39,1 1 90,5 10-73,-1-6 111,12 10-27,-4-11-51,4 2 219,13-9-197,-2-8-27,16-6-40,-11-2 73,12-18-78,-24 15 101,11-28-62,-24 18-11,-4-14-23,-11 10 12,-14-1-51,3 14-6,-5 0 12,-2 8-17,4 3 0,-7-1 6,9 6-6,8 1 28,-3 2-28,5 0-6,0 1 6,1 2-28,5 0 6,0 2 22,1-1 22,5 1 6,12 0-22,9-1 22,20-1 0,7-8-28,-5 1 5,-12-3 1,1-2-304,12-5 298,-13 3 0,-1 0 11,11-9 57,-8-1 10,-17 6-44,-9 3-6,-9 7 16,-3 3-38,1 1 0,-2 0 291,2 1-302,-2 0 44,1 3-33,0 1 10,1 7-10,1-1-1694,0 23 1,0 5 1676,0-2 8,0 11 0,-1 4-276,-2 9 217,1 0-2632,2 1 0,1 0 2694,4 1 0,-3-16 0,0-6 0,2-16 0</inkml:trace>
  <inkml:trace contextRef="#ctx0" brushRef="#br0" timeOffset="139386">9294 7381 20158,'14'-45'1181,"0"-1"1,0 0 0,4-17 0,-3 11-645,-8 24-408,-4 11 202,-19 36-135,-9 23-87,0-3 0,-1 7-614,7-9 0,-1 3 0,2 1 536,-2 8 1,1 1 0,1 1-21,2 5 0,1 0 1,3 2-12,1 0 0,3 1 0,3-1 0,4-1 0,4 0 0,3-1-36,3-4 1,4 0-1,5-2-134,5-2 0,6-2 1,3-3-569,7-2 0,5-2 1,4-3 737,-3-8 0,4-2 0,1-2 0,-6-2 0,12 6 0,-3-4 0,2-6 0,1 0 0</inkml:trace>
  <inkml:trace contextRef="#ctx0" brushRef="#br0" timeOffset="140145">10471 8122 20673,'-1'-52'1135,"0"0"1,0-1 0,0-4-1,1 5-771,0 9 1,2 7 135,0 7-293,2 5-133,1 16-29,4 24-23,6 22 9,-4-8 0,-1 4-389,2 6 0,-1 1 369,0 2 0,-1 1 3,-1 0 0,0-1-156,0-3 1,-1 0 149,0-6 1,1-1 35,9 19 63,-2-21 111,0-19-89,0-25-62,6-23-22,-7 8 0,0-3 165,2-7 0,1-2-182,1-3 0,1 0-176,-1-2 0,-1 0 153,-1 2 1,0 2-1,-4 5 1,0 1-6,4-16 6,-7 21-45,-3 16-264,0 18 28,6 11-1120,7 17-800,7 10-701,4 6-1103,2-1 48,0-4 1189,-4-8 3021,-8-8 2939,-8-10 1131,-8-10 1581,-1-16-4202,-2-1-1087,1-6-105,-1 7 257,-1 4-342,0 3-224,-1 1-156,1 18-51,0-8-17,6 21-196,1-8-6405,11 13 2445,-4-12 3606,7 3 0,-15-20 0,0 0 0</inkml:trace>
  <inkml:trace contextRef="#ctx0" brushRef="#br0" timeOffset="140330">11252 7628 24262,'37'-25'-1621,"-14"-2"1,-13 38-1</inkml:trace>
  <inkml:trace contextRef="#ctx0" brushRef="#br0" timeOffset="140580">11658 7358 24172,'0'-8'2868,"0"2"-2465,0 6-196,0 0-173,13 5-28,-6 18-29,15 36-175,-14-18 0,-2 6 174,2 9 0,1 6 0,-1-2-526,-1-14 1,0-3-1,0 3 253,2 13 0,1 3 1,-1-7-80,0-10 1,0-4-1185,2 5 1,0-4-2735,0 3 4294,2 9 0,-10-36 0,0-4 0</inkml:trace>
  <inkml:trace contextRef="#ctx0" brushRef="#br0" timeOffset="141097">11591 7894 23915,'-18'-46'477,"0"1"1,9-2 0,11 9-439,30 22-33,-3 6 0,3 3-784,21 1 741,-14 6 0,1 1-11,-6 2 1,1 0-2086,23 4 1,-1 0 2059,-23-2 0,-1 1-45,12 1 1,-6-1 945,-14-3-811,-2-1 84,-9-4 240,-12-4 304,-6-1-124,-6-3 3437,-7 5-3521,-4 2-90,-3 5-95,-1 4-95,5 6-79,6 5-39,10 4 0,15 4-33,4-4 11,37 9 39,-5-15-39,11 1 33,2-13 62,-9-22-56,-10 3 11,-18-8 0,-6-3-44,-8 0 55,-6-36-11,-18 28 23,-14-11-40,-1 23 51,0 13 0,-2 3-6,-12 5-43,-16 7-52,28 6-3392,8 35 3392,18-18 0,5 24-82,18-6 25,4-12 1,4 0-143,0 2 0,2 0-871,6 4 1,2-1-2404,-8-10 1,-2-3 3472,14 14 0,-18-17 0,-11-13 0</inkml:trace>
  <inkml:trace contextRef="#ctx0" brushRef="#br0" timeOffset="142064">11199 8080 8629,'2'-4'8497,"-1"1"-359,-1 3-7532,9-53-214,-9 37-224,7-37-96,-12 50-60,1 6 32,-6 10-16,3 4-5,-4 11-1,3 0-27,3 1 27,1 0-5,1-5-12,2-6 96,1-7 146,0-6 10,0-6-145,0-6-22,3-8 11,0-8-34,2-7 39,-2-1 12,-1 0-1,-1 7 12,-1 6-56,0 9-51,0 5-16,0 5 0,2 7-6,2 7-6,2 11 23,2 8 5,-2 4-5,-2 3 17,-3 0-29,-3-11 102,-5 8 49,4-27-59,-3 4-97,7-37 0,1 4 0,3-27 0,6-10 0,-2 11 0,-2 10 0,0 2 0,1-3 0,-1-2 0,-3 12 0,-1 11 0,-2 9 0,-1 4 0,0 7 0,0 8 0,0 12 0,0 11-80,-2 12-1785,-2 11 1713,0-21 0,-1-1 0,0 5 1,-1-2-1</inkml:trace>
  <inkml:trace contextRef="#ctx0" brushRef="#br0" timeOffset="148812">13579 7878 21119,'-54'1'902,"0"1"0,0-1 0,-13 1 0,15 0-768,34-1 0,34 1-38,19 0-18,27-1-1050,-19-1 0,2-1 986,8-1 0,5-1-26,-5-2 1,4-1 0,-4 0 3,5-1 0,-1-1 6,-2-1 0,2-1 0,-5-1-12,-7 0 1,-4-2 29,4-1 1,-4-3 28,5-14-22,-40-1 27,-32-2 29,-26-1-205,19 19 1,-3 0 332,-1 2 0,0 0 8,2 2 1,2 0 1484,-17-6-1515,22 7 394,16 5-557,15 9-27,12 7 38,18 8-16,16 10-9,-20-12 1,1 2 51,1 3 0,-1 2-80,-2 1 1,-3 3-46,-3 3 1,-5 3-294,-4 3 0,-6 2-906,-7 4 1,-8 1 1263,-9 7 0,-4-3 0,-4 6 0,-9-5 0</inkml:trace>
  <inkml:trace contextRef="#ctx0" brushRef="#br0" timeOffset="150070">16297 7626 23567,'-34'-26'261,"0"1"1,0 0 0,-15-1 0,9 17-183,21 34-15,5 10 1,1 6-23,1 0 0,-1 6-1727,-2 7 0,-1 6 1,0-2 1678,4-14 0,1-3 1,-1 6-41,1 2 0,-2 6 0,1 2 0,1-2 0,1-7-108,2-4 1,1-4 0,0 4-129,0 2 1,0 5 0,0 3 0,0-2 0,0-3-487,0 9 1,1-4 0,-1 2 296,1-7 1,-1 1-1,-1 1 1,-1-2 339,-7 12 1,-3-1-1,0-6 246,1-1 0,-5-7 139,-11-5 1,-4-15 962,-15-33-931,19-6 0,2-8-9,3-11 0,5-6-25,4-11 0,7-4-391,4-6 0,8-3 230,5 18 1,4 0 0,3 0-49,3-1 0,2 0 0,4 2-32,5-1 0,3 2 0,2 1-13,3 1 0,2 1 1,3 2-14,2 1 0,3 2 0,2 1 274,1 2 1,1 1 0,2 1-270,-1 1 1,1 1 0,3 0-14,-7 5 1,2-1 0,0 0 0,-4 2 12,-1 2 1,-2 0 0,1 0-6,12-5 0,3-2 0,-4 2 604,1-3 0,-3 1-567,-3-1 1,-2 1 211,-6 3 0,-7 0-88,-2-13 1289,-22 16-1172,-8-1 2090,-14 10-1984,-12 7 191,-22 19-408,11-2 32,-14 21-88,22-5-40,-1 11 283,10 2-351,10 6 12,9-17 34,11 3 151,24-26-45,0-9-78,8-8 28,-14-10 201,1-6 84,-2-4-17,2-8 46,-10-3-186,-10 12-95,-9 4-72,-2 15-40,-2 6 6,0 7-1,1 8 7,-1 9-12,0 8-28,-1 7 6,3 3-28,0-1 44,5-1 7,5-7-7,13-4 12,-2-13 17,19-7-12,0-17 6,18-11-23,-24 6 1,-1-3 25,4-7 0,-1-3-1,-9 3 1,-2-1-158,-1-5 1,-4-1 205,-4-9 105,-10-6 136,-16 9-113,0 4-128,-7 7-79,8 19 0,6 5 0,3 3 377,3 9-377,2 8 0,4 17 0,2 14 0,2 11 0,-6-27 0,0 0 0,0 1 0,0 0 0,2 5 0,0-1-57,2 12-184,-2-13 0,-1-3-106,-2-8-1165,1 14-5120,-11-25 5784,1-3 0,0-5 0,3-5 0</inkml:trace>
  <inkml:trace contextRef="#ctx0" brushRef="#br0" timeOffset="150472">17712 8177 27186,'27'-52'186,"-1"0"1,-4 11 0,0 0-42,3-1 1,0 1-1874,-9 9 1,0 0 1749,7-12 0,0-4 40,-4-11 0,-3 0-83,-7 13 0,-2 2 32,4-10 1,-3 0 254,-5 4 1,-6 4-211,-7 0-39,-4-3 17,-8 29 5,0 18 1645,5 4-1639,-8 29 1015,16-7-1066,2 12 1,4 6 5,5-9 0,3 0-282,3 19 0,1 2 279,1-16 1,2 1-15,2 2 0,2 4 0,0-3-11,3 3 0,-1-2 0,5 11 0,0 0-392,3 0 0,0-4-456,-7-18 0,-1-1-164,3 6 0,1-1 1040,14 14 0,-23-34 0,2 2 0</inkml:trace>
  <inkml:trace contextRef="#ctx0" brushRef="#br0" timeOffset="150605">17756 7889 21024,'-3'-5'3031,"2"2"-2757,1 3-112,58-75-1038,-30 57 0,3 1 167,3-12 0,2-5 1,-3 8-1,21 8 1,-20 8-1</inkml:trace>
  <inkml:trace contextRef="#ctx0" brushRef="#br0" timeOffset="153870">19100 7051 11634,'-23'-51'1224,"0"1"1,2 7 0,-2 6 1793,-19 2-2615,10 13 1193,9 9-1534,11 5 816,8 6-872,38 24-4,-7-1 1,4 3-13,3 3 1,4 3 0,1 3-4,5 7 0,2 2 0,-2 0-340,-5-5 1,-2 0 0,0 5 341,-7-2 1,1 4 0,0 3 0,-3-1 0,-4-5-364,-1 0 0,-5-2 0,-2 5 286,-2 7 1,1 9 0,-4 2-1,-4 0 1,-6-7-816,-11 5 0,-9-6 0,-5 4 903,2-6 0,-3 4 0,-3 0 0,0-2 0,2-8 0,0-3 0,0-7 0,-1-1 0,-4-1 0,0 0 0,0-1 0</inkml:trace>
  <inkml:trace contextRef="#ctx0" brushRef="#br0" timeOffset="157146">2560 10788 18039,'4'-10'4190,"-1"2"-2476,-3 8-662,0 0-413,-9-66-157,7 39-303,-3-12 0,1 4-27,2 21-186,2 7 0,-1 11 57,1 10-12,2 12 11,-1 15-22,1 8 6,-4 5 28,-2 2-29,-3-4-10,-1-6 10,1-11 51,3-13 123,2-12 1,3-16-91,3-9 1,4-14 11,3-8-29,4-10 1,3-5-51,-5 23 1,2 0-339,3-1 1,3 1 343,4-1 0,3 2 0,3 1 0,3 3-17,2 3 0,1 3-71,0 3 1,-1 4 67,-3 3 0,0 4-13,21 8 10,-10 13-16,-9 15-39,-7 12-141,-8 10-570,-4 7-1074,-9-29 0,0 1 1835,1 4 0,1-3 0,0 4 0,3-5 0</inkml:trace>
  <inkml:trace contextRef="#ctx0" brushRef="#br0" timeOffset="158088">3521 10944 21035,'3'-45'1307,"0"0"0,0 9 0,0 4-556,-3-3-168,-2 13-158,-2-5-134,-2 3-55,-1 6-46,2 5-190,3 7-11,0 5 28,2 12 11,0 40-34,0-11-154,0-5 0,1 2 160,0-4 0,0-1-17,1 5 0,-1 1-439,2 11 0,0 1 419,1 0 1,1-1-96,0-1 1,2 0-287,3 3 1,0-2 235,-3-16 0,0-3-230,1 5 0,0-3-383,-5-7 174,-4-3 296,-6-14 246,-7-17 411,-5-12-220,-4-18 67,-3-17-258,13 19 0,0-4 233,0-5 0,2-5 36,4 7 1,0-4-1,1 3-117,0-3 0,2-1 22,1 6 0,2-3 1,1 4 17,4 2 0,2 1 23,2-1 1,3-4 0,0 3-95,4-1 0,2 3-421,2-5 0,1 6 401,9 5-83,6 12 55,7 8-5,18 4 5,-28 11 1,0 6-12,7 8 0,-2 5-966,-7 2 0,-4 3 974,0 0 1,-6 3-15,-9 2 1,-8 1 36,-20 21-14,-5-15 0,-7 0-11,-1-8 0,-2-3 192,-1-1 1,-2-3-221,2-5 0,-2-4-337,4-4 1,0-2-2190,-24 5-1427,11-10 3992,26-13 0,14 6 0,2 1 0</inkml:trace>
  <inkml:trace contextRef="#ctx0" brushRef="#br0" timeOffset="158738">4175 10599 26648,'16'52'70,"-7"-20"0,-2-2-70,0 8-5632,-1 20 5676,-5-36 1433,-2 15-1287,-4-22 871,-3-3-971,0-5 139,-4-15-162,5 1 73,-5-28-72,9-4-54,3 7 0,2-3 1536,4-1 1,1-2-1546,4-3 1,1 0-328,-2 8 0,2 1 338,2-5 1,3 2-224,2 6 0,1 3 240,21-21-27,7 10-1,-10 27 1,-7 8-17,23 20 16,-12 7-142,-12-2 0,-1 2 117,-7 1 1,-4 1-4,-4 3 1,-4 0 5,1 18 170,-17-12 0,-4-1-153,-10 11-9,5-16 1,-1-2 25,-9 3 429,8-15-413,6-12-21,4-23-12,4 3 39,1-28-17,7 3 17,6-15-16,2 11-23,3 14 0,2 3 11,12-4 11,17-8-16,-3 24-29,3 14 7,0 16-7,0 12 360,-6 13-376,-9 7-213,-10 6-946,-10 6-628,-6-9 1081,-1 4 0,-2-32 1,-1-1-1</inkml:trace>
  <inkml:trace contextRef="#ctx0" brushRef="#br0" timeOffset="160243">6819 10721 17266,'2'-6'3937,"10"-28"1,0-4-9234,-5 13 5444,5-13 1,-2 1 1753,-7 15-1482,-2 3 781,1-1-1000,-2 7-89,-1 8-78,-9 9 0,-12 14-12,-18 17 1262,15-12 0,-2 3-1268,-2 4 1,0 1-20,1 2 1,3 0 4,4-1 1,3 1-44,5-2 0,3-1-4,5 24 51,19-8-6,17-10-23,20-9-2,-18-18 0,1-1-6,5-3 0,1-1-167,1-2 0,0 0 186,-2-3 1,-2-1 16,-4-2 1,-2 0 22,18-10 34,-16-9 765,-16 6-771,-9-11 85,-13 8-45,-3-6 401,-3 3-351,1 4-12,2 7 12,3 5-74,2 4-116,2 2 44,1 5 16,5 9-27,0-3 17,14 11-6,6-9 5,17-2-16,10-5 0,9-10 11,-29 0 0,0-2-6,0-2 1,-2-2 16,25-16 23,-12-5-6,-12-5 22,-14-2 12,-9-2 5,-11 2-6,-8 4 40,-12 0-56,6 12 18,-3-3-63,12 14 0,3 1 0,3 4 0,2 5 0,0 1 0,0 11 0,3 0 0,1 10 0,13 1 0,-3-8 0,19 2 0,3-11 0,19-2 0,-23-3 0,1-3 0,1 0 0,0-2 0,27-8-3392,-13-7 3392,-23 7 0,-13-12 0,-11 14 0,-5-10 0,1 10 0,-3 1 0,3 5 3392,1 4-3392,2 2 0,0 5 0,0 9 0,0 10 0,0 10 0,2 18 0,0-14 0,5 20 0,2-18-533,10 12-755,10-1-1418,-6-22 1,0-3-2274,12 7 4979,9-1 0,-31-26 0,-2-2 0</inkml:trace>
  <inkml:trace contextRef="#ctx0" brushRef="#br0" timeOffset="161249">8247 10714 24979,'0'-40'806,"-1"0"1,1 1-1,-1 13-548,1 23-180,0 1-61,4 3-11,5 3 11,3 0 5,12 5-22,5-1-34,13 0 26,-10-7 0,0 0 19,9-3 11,15-10-5,-39 2 11,5-14 67,-13-7-50,-2 4 45,-8-14 5,-12 7-22,-3 4-40,-4 4 18,-4 16 10,0 9-10,-15 17-35,5 8 7,-4 17-18,16-6-5,7-4 0,3 0-11,2 4-20,3 5 1,5 1-82,22 6-343,1-13 0,4-3 382,0-10 1,4-5-152,12 0 0,7-1 0,-3-3-520,-5-3 0,2-1 587,10 1 0,8 0 1,-2-3 8,-9-2 1,-1-3-1,-1 0 114,-1 0 1,-1-1-1,0-2 42,21-2 1,-6-3 36,-5-8 151,-25-12 17,-22-1 0,-5-10 223,-17-23-329,2 24-7,-7-10 721,3 27-659,-9 4 1236,-4 5-1303,-8 8-73,11 8 23,-7 9 0,6 6-45,-9 17 34,11-2-34,4-1-6,15 4-3375,13-14 3376,2 5-23,25-7 39,-7-13-17,15-1 23,-10-13 11,-3-9 0,-8-3 112,4-21-106,-14 17 3503,7-27-3470,-13 29 146,0-13-189,-4 23-24,-2 1 0,0 9 0,-2 8 0,-2 6 0,0 10 0,3 14 0,4-12 0,12 13 0,12-20 0,17 0 0,16-9 0,-6-9 0,-7-10 0,1-6-321,-13 1 1,-1-4 320,15-10 0,-3-3 0,-17 8 0,-3-3 0,5-23 0,-6-4 0,-9 8 0,-4-1-541,-1 0 0,-1-4 0,-2 4 541,-1-4 0,-3 0 0,-3 6 0,-1-2 0,-1 6-90,-3-18 90,-3 10 0,-2 4 0,-2 17 0,-4-1 0,9 21 526,3 6-526,-1 19-1642,1 29 1642,-1 1 0,3-16 0,0 2-210,1 2 0,2 1 210,3 18 0,3 4 0,0 0 0,2 1-247,0-14 0,1 2 1,1-4 172,6 10 1,1-4-361,1-3 0,1-3-416,-2-5 1,-1-3-1190,-1-7 0,-1-4 2039,6 8 0,-10-19 0,-6-11 0</inkml:trace>
  <inkml:trace contextRef="#ctx0" brushRef="#br0" timeOffset="161776">9630 10539 22459,'-3'-2'3500,"0"0"-2856,3 2-610,59-38-29,-11 32-351,1-12 0,3 3 298,-14 17 0,-1 5-28,-1-3 1,-1 1-26,20 0-72,-20-2 1,-2-1 88,10-3 68,13-5 44,-21-6 56,-10-5 61,-10-3 573,-8 0-539,-11 5 225,-11 6-269,-4 6 391,-31 17-240,11 3-124,-16 15-67,25-2-5,14 0-29,19 0-5,14-4-33,16-5-51,16-6 50,11-7-279,-27-8 0,0-2 262,29-9-65,-15-11 122,-17-5 33,-16-3 0,-14 0 28,-11 3-38,-12 3 452,-7 6-537,-3 7 100,0 7-100,2 13 0,2 9 0,2 14 0,5 9 0,8 9 0,13-14 0,4 0 0,7 17-792,5-14 0,4 0-1034,1-11 0,1-3 1193,4 4 1,-1-2 0,8 8 0,-13-17 0</inkml:trace>
  <inkml:trace contextRef="#ctx0" brushRef="#br0" timeOffset="163495">11574 10587 25405,'8'-35'487,"0"1"0,6-20-453,-13 52-6,-1 2-6,4 6-33,0 1 22,7 16 0,4 9 9,-1-3 0,1 1 2,14 24-28,-10-22 1,0-1 16,7 6 6,7 3 16,-17-22 107,3 3 40,-11-19-46,-1-16-84,-1-1 51,6-24 34,5-17-35,2-5-333,-7 24 0,1 2 267,3-8 11,1 3-34,-7 20-67,1 3 0,-1 11-168,4 13-157,0 4-3549,17 22-5901,-5-7 7637,3 5 1,-13-14-1,-12-12 1</inkml:trace>
  <inkml:trace contextRef="#ctx0" brushRef="#br0" timeOffset="163703">12394 10599 21612,'-1'-5'4392,"0"2"-2729,1 3-1640,-8-49-12,5 47 6,-4-29-12,11 64-16,2 7 22,1 7-33,-1-8-443,-1 10-5590,-2-3 6055,-1-7 0,-1-9 0,-1-22 0</inkml:trace>
  <inkml:trace contextRef="#ctx0" brushRef="#br0" timeOffset="163879">12487 10220 24620,'-24'5'-538,"0"-16"1,32 37-1</inkml:trace>
  <inkml:trace contextRef="#ctx0" brushRef="#br0" timeOffset="164130">12913 10000 26687,'-33'28'174,"10"19"-166,25-3 1,6 5-636,-4 6 1,1 2 606,-2 5 0,0 0-554,-1-19 1,0 1-1,1-1-555,2 19 1,0 0-1292,3-5 1,2-2 2419,-1-11 0,1-5 0,3 9 0,-5-25 0</inkml:trace>
  <inkml:trace contextRef="#ctx0" brushRef="#br0" timeOffset="164637">12871 10625 20296,'-5'-5'4929,"2"1"-4783,3 4 95,0 0-230,92-57 17,-53 50 0,3 0-282,-2-11 0,3-5 0,-1 8 234,8 13 1,-5 6-26,4-2 189,1-1-144,-21 0-16,-15-1 83,-12 0 28,-16 1 107,0 2 318,-17 3-340,14 0 645,-4 4-702,13 0-62,1 3 46,12 5-62,3-5 55,19 4-66,8-9 16,16-2-16,4-6-23,-4-11 56,-11-9-5,-14-10-23,-14-9-5,-14-8 22,-12 0-11,-11 6-17,-10 14 22,-4 14 0,-3 19 1,6 11-6,7 12-17,10 6-6,9 6-28,8 5 12,11 5-6,10 7-233,-5-27 1,1 0-1541,3 1 0,1-1 1773,15 21 0,-12-20 0,-10-16 0</inkml:trace>
  <inkml:trace contextRef="#ctx0" brushRef="#br0" timeOffset="165622">14270 10536 18196,'34'-53'1945,"1"0"1,-4 5-1,-6 5-1250,-10-1-91,-7 1-116,-6-8-186,-15 22 1,-6 3-213,-6-4-6,-25 1 44,3 24-467,-6 11 364,20 1 1,-2 3 4,-6 11 1,0 5-17,2 7 0,2 3 0,2 3 0,3 2-1600,7-5 1,5-1 1591,-1 22 0,13 0-204,7 6 192,11-16 0,7 1-14,2-9 1,3-3-139,3 0 0,4-5 138,5-8 1,2-5 7,-1-7 1,0-5 17,-1-1 0,0-4-4,2-5 1,-4-6 20,13-22-12,-14-1 136,1-16-80,-13 0-45,-8 18 1,-2-4 5,-3-6 0,-2 0 1260,-2 7 1,-3 2-1256,-3-28 223,-13 20-228,-5 22 451,-12 2-468,-7 15 0,-17 20-11,17-1-1547,7 6 1,1 2 1546,7-1-32,0 5 1,2 0 25,8-3-136,5 4 1,3 0 130,9-2 22,12 22-11,14-21 0,-2-11 0,4-2 17,21 3 28,8-10 33,-20-21 1,-7-11-62,-10-3 525,0-15-407,-6-12-1891,-4-10 1846,-4 10-1,-5 14 102,-3 24-96,0 8-84,0 0 2285,0 9-2290,0 12 0,1-1 16,-1 19 3370,4-2-3386,11 22-18,0-15-215,10-5 1,5-4-401,5-3-2115,3-2 0,4-3 1894,10-1 0,-18-7 0,-20-9 0</inkml:trace>
  <inkml:trace contextRef="#ctx0" brushRef="#br0" timeOffset="166353">14812 10721 18836,'24'-44'925,"0"1"0,0-1 1,-2 2-1,-2 0 0,-4 2-572,-9 0 0,-4 0-607,2-5 0,0-3 436,2-3 0,0-2-20,1 0 1,2 0 19,0 3 0,2 2-31,-1 5 0,0 3-22,4-14 827,1 7-894,-10 31 325,0-1-393,-4 22 6,0 14 50,-3 22-28,-2-10 1,-3 4-326,-2 10 1,-2 3 330,-3 7 0,-1 3-213,5-17 0,-1 1 0,2 1 190,0 0 1,1 0-1,2-2 1,-3 8 0,4-1-486,10 15 1,6-2 490,1-24 1,3-2-256,10 15 0,4-4 191,-1-16 0,2-5 116,0-5 0,0-5-2433,27 3-7461,-6-17 9066,-19-6 1,-11-2 0,-16 5 0</inkml:trace>
  <inkml:trace contextRef="#ctx0" brushRef="#br0" timeOffset="167438">15560 10543 22671,'13'-50'935,"1"0"1,-2 3 0,-2 4-460,-5-7-101,-6 9-78,-7 12-124,-8 13-72,-8 10-6,-5 15-61,-8 10-1,-2 17 1,-1 11-23,22-20 0,3 2-403,-7 30 364,13 0 33,19-6-125,13-10 154,17-11 16,8-13 23,4-12-6,-4-17 29,-7-10 10,-9-13-33,-8-6 16,-9-4 439,-8 0-383,-8 3-61,-2 7 142,0 13-192,0 10-34,2 14-6,0 10 29,3 11-23,1 11-28,4 4 33,4 4 35,2-4-40,4-4-6,4-9 51,5-10-23,4-10-5,4-16 17,7-14-23,2-17-14,-19 14 0,-2-3-317,0-4 1,-2-4 361,-1-3 0,-3-3-28,-2-5 0,-3-1-3,-1-4 0,-3-1-551,-2-2 1,-1 0 561,-1 3 1,-2 2 2,0 5 1,-2 4-26,-4-21 0,-1 26 0,-1 19 0,1 17 0,-7 25 0,3-2 0,-9 35 0,11 1-12,3-18 1,2 3 11,4 4 0,2 1 0,2 3 0,3 1 0,2 0 0,3 0-37,1-2 0,1-2-238,3-2 1,1-2-849,4 0 1,1-2-696,-6-13 1,1-2-520,14 18 2337,-17-30 0,-12-11 0,-2-2 0</inkml:trace>
  <inkml:trace contextRef="#ctx0" brushRef="#br0" timeOffset="168245">16038 10364 25371,'35'-46'118,"-5"9"-121,2 35 0,8 5-174,13-2 1,3-1 36,-7 1 0,0-2-1058,6 1 1,-2-2 1113,3-2 212,-4-8-100,-23 4 511,12-8-404,-32 3 83,-2-4 253,-12-1 884,1 7-1013,-8 0 411,2 9-462,-3-1-67,-5 9-157,5 3-27,-1 15-12,9 0-17,2 2-6,5-4 12,12 4 6,4-5-12,4 2 39,3-11 23,-6-8-11,7-10 10,-1-8 1,-1-12 0,-5-6 56,-7-12-90,-9 14 17,-12-11-6,-19 17-10,-9 5-12,-13 7 11,3 19-34,13 2 7,1 15 10,11 11-5,6-5-17,4 22 33,25 2-21,-1-9 2,4-11 0,5-2-14,19 8 5,-3-11 1,2-2-6,-13-8 0,3-2 0,25 4 0,-1-5 11,-12-8 0,-7-3 0,0-5 40,6-22-18,-16 4 23,0-7 0,-3-4-22,-7-1 27,-2-8 1,-3-1-17,-5 4 84,-3-2 1,-1 1-130,-2 9 0,-5-15 0,1 23 0,0 1 0,2 8 0,2 5 0,4 4 0,11 4 0,10 5 0,19 9 0,-6 2 0,-7 2 0,-2 4 0,4 17-331,5 9 331,-23 6 0,-15 5 0,-3-30 0,-2 0 0,0-1 0,-4 0-838,-10 4 1,-2-1-3241,-12 15 3421,12-18 1,1-2-1,0 0 1,11-15 0</inkml:trace>
  <inkml:trace contextRef="#ctx0" brushRef="#br0" timeOffset="168646">17657 10595 22985,'3'7'4016,"0"-1"-3411,-3-6-29,0 0-256,23-79-203,-4 35-806,2-12 1,0-4 688,-5 25 0,-2 1 0,0-8 0,-1 0 168,-3 8 1,-3-3-169,0-22 0,-5 1-294,-2-2 294,-6 1 0,-4 1 0,-7 12 0,-8-9 0,12 35 1057,3 13-1057,6 9 0,-2 28 0,4-5 0,2 16 0,2 3 0,5 6-331,2-9 0,2 7 1,2-2 330,4 0 0,2 1 0,0-1 0,2 2 0,1-1 0,-1-8 0,0-1 0,1-1 0,12 17 0,1-2-259,-2-4 1,0-3-1071,-5-6 1,-1-2-3588,-7-6 1,-2-4 4192,3 8 1,-13-17 0,-7-15 0</inkml:trace>
  <inkml:trace contextRef="#ctx0" brushRef="#br0" timeOffset="168813">17681 10383 25235,'31'-37'285,"0"0"1,0 0 0,-1 3-1,-1 2 1,0 6-258,2 10 0,-2 4 87,18-5-485,-15 9 1,0 1-6224,10-1 5548,10-2 0,-28 5 0,-10 2 0</inkml:trace>
  <inkml:trace contextRef="#ctx0" brushRef="#br0" timeOffset="169553">17166 10318 14818,'0'-3'7484,"0"1"-4280,0 2-2796,8-62-100,-6 39-176,3-14 0,-2 2 36,-3 22-17,-1 2-56,0 5-73,-1 3-33,0 2 6,0 1 44,2 2-34,-2 2-44,2 6 50,0 4-11,1 5-5,2 5 22,2 5-12,3 4 18,4 4-35,5 6 1,14 2-269,12 1-407,-15-22 0,2-2-215,3 1 1,0-2-1163,0-1 0,-2-1 2064,19 19 0,-23-19 0,-15-5 0</inkml:trace>
  <inkml:trace contextRef="#ctx0" brushRef="#br0" timeOffset="169788">17241 10285 20476,'3'-3'4771,"-1"1"-4008,-2 2-713,3 7-22,-16 15-17,-5 14-571,0-11 0,-3 1 560,0 4 0,0-2 0,-4 5 0,6-5 0</inkml:trace>
  <inkml:trace contextRef="#ctx0" brushRef="#br0" timeOffset="172154">851 11100 18958,'-60'-11'1542,"-1"-1"0,19 4 0,5 1-1351,-7 2-68,39 5-39,2 0-6,9 1 62,16 2 11,25-1-92,-8-3 0,2-1-464,-4 0 1,4-1 430,9-4 0,7-1 0,-4 0-768,6-2 1,-1-2 756,-5 2 0,3-2 0,-5 0 29,1-3 1,-7 0 47,-13 1 1,-6-3 70,-5-13-96,-38-3-17,-30-2 28,10 16 1,-3 0 114,-4-1 0,-2 0-6,2 1 1,2 1-62,7 3 0,4 2 1576,-9-7-1651,23 10-34,18 7 11,16 2-6,21 3-16,21 8-4,-23-2 1,0 3-329,3 5 1,-2 3 319,-2 4 0,-2 4 9,-4 3 0,-4 4-23,-4 5 1,-5 2-105,-3 5 1,-6 3-1499,-7 7 1,-4 0 1621,-3-2 0,-2-5 0,1-12 0,0-5 0,-5 7 0</inkml:trace>
  <inkml:trace contextRef="#ctx0" brushRef="#br0" timeOffset="173246">1181 5744 18632,'-43'-16'1327,"1"0"1,2 2 0,13 3-1188,26 7-84,14 3 0,3 2 17,22 1 0,8-1-28,1 1 0,3-2-675,2 0 1,4-2 0,1-1 632,-1 0 1,1-2 0,0-1 12,4-2 1,-1-2 0,-1 1-8,-12 1 1,-2 0-1,1-2 37,10-3 1,1-2 0,-7 0-36,-11 0 1,-4 0 100,10-6 0,-9-2-45,-20-4-2651,-51-15 2646,2 19 150,-17-2 1,-5 1-346,18 11 0,1 1 262,-9-3 0,1 1 642,10 4 1,5 0-313,-1-3-201,7 2-213,13 4 2834,16 6-2868,10 6 12,18 8-23,18 11 352,-18-7 0,1 2-358,3 2 1,0 1 2,1 4 1,-1 1-7,-5 4 1,-3 2-1,-7-7 1,-6 4-508,-8 24 1,-13 4-1969,-14-9 0,-8 0 2036,6-5 1,-3 2 0,0-5 0,-4-3-1,0-5 1,-12 8 0</inkml:trace>
  <inkml:trace contextRef="#ctx0" brushRef="#br0" timeOffset="176165">2996 6565 8510,'-2'4'3271,"0"0"-2393,2-4-524,77 6-2443,-18-4 2144,-17 0 1,5 1-1,0-2 12,8-1 0,1-1-22,-13 0 0,2 0 0,0-1 17,5 0 1,2 0-1,0-1 40,5 0 1,0-1-1,1 1-584,4-1 0,0-1 0,1 1 576,-13 0 0,0 1 0,0 0 1,1 0-27,2-1 1,0 1 0,1-1 0,0 1-14,3-1 1,1 1 0,0-1-1,-3 1-22,6-1 0,-2 1 0,5-1 10,-9 1 0,6-1 0,1 0 0,-1 1 0,-3-1-16,-1 1 1,-4-1-1,1 1 1,4-1-256,-6 1 0,3 0 0,2-1 0,1 0 0,-2 1 0,-1-1 251,4 1 1,-2-1-1,0 0 1,-1 0 0,1 0-252,2 0 1,0 0 0,-1 0 0,2 0 0,-1 0 259,1 0 1,-1 0 0,1 0-1,2-1 1,1 1-120,-10 0 1,3 1-1,0-1 1,1 0-1,0 0 1,-3 1 0,-2 0 153,3-1 1,-3 1-1,-1-1 1,1 1-1,4 0-81,4-1 1,4 0 0,2 0 0,0 0-1,-2 0 1,-4 0 59,-6 1 0,-4 0 0,-1 1 0,1-1 1,2 0 1,1 0 0,1 0 0,2 0 0,0 0 1,0 0-1,0 0-16,-1 0 1,0 1-1,0-1 1,0 0-1,0 0 1,0 1-31,0-1 0,0 0 0,0 1 0,1-1 0,-1 0 0,0 1 26,0-1 1,1 1-1,-1-1 1,0 0-1,0 1 1,1-1-24,-1 1 0,1-1 1,0 1-1,-1 0 0,1-1 1,0 1 2,-1 0 0,0-1 0,1 1 0,-1 0 0,1 0 0,-1 0 80,1-1 1,0 1 0,-1 0 0,1-1 0,0 1 0,0 0-3,-1 0 0,1-1 0,-1 1 0,1 0 0,-1 0 1,0-1-1,1 1 0,-1 0 0,1 0 1,-1-1-1,0 1 0,1 0-7,-1 0 0,0 0 0,0 0 1,0 0-1,1 0 0,-1 0-11,-1 0 1,1 0-1,0 1 1,0-1-1,-1 1 1,1-1-6,-1 1 0,0-1 0,0 1 0,0 0 0,0 0 0,0 0 16,0 0 0,-1 0 0,1 0 0,0 0 0,-1 1 1,1-1-16,-1 0 1,1 1 0,-1 0 0,0-1 0,0 1-1,0 0-88,1-1 1,-1 1-1,0 0 1,0 0-1,1 0 1,-1 0 28,0 0 0,1 0 1,-1 1-1,1-1 1,-1 0-1,1 1 0,-1-1 1,1 1 0,-1-1 0,1 1-1,0-1 1,-1 1 3,1 0 1,-1 0 0,1 0 0,-1 0 0,0 0 0,1 0 31,9 1 0,0-1 1,1 1-1,-1-1 1,-1 1 35,0-1 0,0 0 0,0 1 0,-1-1 1,1 0-36,-2 1 0,0-1 0,-1 0 1,1 0-1,-1 0-76,-1 0 0,0 0 1,-1-1-1,0 1 1,1 0 48,-2-1 0,0 1 0,0-1 1,0 0-1,0 1-33,-1-1 0,0 0 0,0 0 0,-1 0 0,1 0 4,-1 0 0,1-1 1,-1 1-1,1-1 0,-1 1 65,0-1 0,0 1 1,1-1-1,-1 0 1,0 0 57,1 0 1,0 0 0,0 0 0,0-1 0,0 1-19,0 0 0,0 0 0,0 0 1,0 1-1,1-1-5,-1 0 1,1 0 0,0 1 0,-1-1 0,1 1 2,0 0 0,0-1 0,0 1 0,-1 0 0,1 1-13,-1-1 0,0 1 0,0 0 0,0 1 0,-1-1-2,0 0 0,0 0 0,0 0 0,0 0 0,0 0 11,-2 0 0,1 1 1,-1 0-1,0-1 0,0 1-87,-1-1 0,0 0 0,0 0 0,0 0 0,-1 0-55,12 0 0,0 0 0,-1 0 1,0 0 1,0-1 1,-1 0 0,1 1 0,-1-1-1,1 0 0,-1 0 0,1 0 0,0 0-4,0 1 1,0-1 0,0 0 0,0 0 87,1 0 0,1 1 1,-1-1-1,0 0 14,1 1 0,-1 0 0,1-1 0,-1 1-4,0 0 1,-1 0-1,1 0 1,-1 0-3,-1 0 0,0 0 0,0 0 0,-1 1-3,-1-1 1,-1 0 0,0 1 0,-1-1 0,-1 0 1,-1 1-1,0-1 1,-1 0-20,-2 0 1,-1 1 0,0-1 0,0-1 43,13 2 0,-2-2 0,0 1 3,-2 0 1,-2-1 0,0-1 4,-2 0 1,0-1 0,-1 0-137,1 0 1,0-1-1,0 0 7,2 0 0,0-1 0,0-1-2,2 2 0,1-1 0,-1 0-30,2 0 0,-1 0 0,0 0 169,0 1 0,1 0 0,-1 1 139,-2-1 1,-1 1 0,0-1-11,-2 2 0,-1-1 0,-1 1-21,-4 0 1,-1 0 0,-1 0 544,17 0 1,-2 0-400,-6 0 0,-3 1 597,-3-1 0,-1 0-586,-1 0 1,0 0-239,1 0 1,2 0-350,3 1 1,1 0-960,4-1 1,0 1 1066,-5 1 1,-3 0-1,-16-1 1,-4 0 0,5 2-1</inkml:trace>
  <inkml:trace contextRef="#ctx0" brushRef="#br0" timeOffset="177752">2456 12242 8030,'-3'1'5495,"0"0"-2762,3-1-2459,-53-14-358,40 11-240,-39-11 178,53 14 297,6 0 40,8 1-74,11 1-33,15 0-17,15 1-19,-20-2 0,2-1-417,7 1 1,4-1 412,9 1 1,4-1-824,-14-1 0,1 0 0,2-1 814,8 0 1,1 0 0,1-1 15,-10 0 0,2-1 0,0 1 0,1-1 62,5-1 1,1 0-1,1 0 1,0 0-455,-8 0 0,0 1 1,0-1-1,1 0 0,1 0 447,2 0 0,-1 0 0,2 0 0,1-1 1,2 1-20,-8 0 1,3 0-1,1 0 1,1 0 0,-1 0-1,-2 1 1,-3-1-340,5 0 1,-4 1 0,-1-1 0,2 0 0,3 0 309,-2 1 1,3-1 0,2 0 0,2 0 0,-2 0 0,-1 0 0,-3 1-157,6-1 0,-3 1 0,-1-1 0,1 1 0,3-1 131,-8 1 0,2 0 0,2 0 1,0 0-1,1 0 0,0 0 1,0 0-67,1 0 0,1-1 1,0 1-1,1 0 0,0 0 1,0 0-1,0 0 29,-6 1 1,0-1 0,1 1-1,0-1 1,0 1 0,0 0 0,0-1-1,1 1-3,0 0 1,1-1 0,1 1 0,-1 0 0,1-1 0,-1 1 0,1 0-1,-1-1-11,2 1 1,-1 0 0,1 0 0,-1-1 0,1 1 0,0 0 0,0 0 0,-1 0 24,1-1 0,1 1 0,-1 0 0,0-1 1,0 1-1,0 0 0,0-1 0,0 1 1,0 0 1,0-1 0,0 1 0,0 0-1,0-1 1,0 1 0,-1 0 0,1-1-4,0 1 0,0 0 1,0-1-1,0 1 0,0-1 1,0 1-1,0 0 0,0-1-1,-1 1 1,1-1 0,0 1 0,0 0 0,0-1-1,0 1 1,0 0 0,0 0-13,0-1 0,1 1 1,-1 0-1,1 0 1,-1-1-1,1 1 0,-1 0 1,1 0-9,-1 0 1,1 0 0,-1-1 0,1 1 0,-1 0 0,1 0-1,0 0 1,-1 0-5,1 0 1,0 0 0,-1 0 0,1-1-1,0 1 1,0 0 0,0 0 0,-1 0 14,1 0 1,-1 0 0,1 0 0,0 0 0,-1 0 0,1 1 0,-1-1 0,1 0-2,-1 1 1,0-1-1,1 0 1,-1 1-1,0-1 1,0 1-1,1-1 1,-1 1-1,0 0 1,-1 0-1,1 0 1,0 0-1,0 0 1,-1 0-1,1 1 1,0-1 0,-1 0 1,0 1 0,1-1 0,-1 1 0,1-1 0,-1 1 0,0 0 0,0-1 3,0 1 0,-1 0 1,1 0-1,-1 0 1,1 0-1,-1 0 1,0 1-1,1-1 16,-2 0 0,1 0 1,-1 0-1,0 0 1,1 1-1,-1-1 1,0 0-1,0 1 4,-2-1 1,1 1 0,-1 0-1,1-1 1,-1 1 0,0 0-1,-1-1 1,1 1 5,6 0 1,0 0-1,-1-1 1,0 1 0,0 0-1,0 0 1,-1-1 2,-2 1 0,0 0 0,0 0 0,-1 0 0,1 0 0,-2 0 0,1 0 14,6-1 0,0 1 0,0 0 0,-1 0 0,0-1 0,0 1 2,-4-1 1,1 1 0,-2-1 0,1 1 0,-1-1 0,0 1 10,-3-1 1,0 0 0,0 0 0,-1 1 0,0-1-1,0 0-30,7 0 1,-1-1 0,0 1 0,-1-1 0,0 1-8,-2-1 0,-2 1 0,1-1 0,-1 0 0,-1 0 8,11 0 1,-1-1-1,-1 0 1,0 0 1,-3 0 0,-1 1 0,0-2 0,-1 1-4,-3 0 0,0 0 0,-1-1 0,0 1-3,-2 0 0,-2-1 0,1 1 0,-2 0 1,12-2 1,-1 1-1,0 0 141,3-1 0,1 1 0,-6-1-158,2 1 1,-4-1 501,10 0 1,-6-1-1365,-15 0 857,-7-2 0,-22 4 0,-14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4:06:53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1584 1878 14096,'3'-6'5489,"0"1"-2593,-3 5-2297,0 0 569,31-2-743,-22 51-271,2-16 0,-2 5-91,-13 4 1,-7 5 0,0-2-254,-1 6-1,-2 0 225,-7 9 0,1-3-23,8-21 0,1-1 776,0 5 1,2 0-771,4 22-6,35-19-22,-2-22 2,8-15 1,2-5 2,9-8 26,-9-4 1,6-4 0,-5 1 12,15-10 56,-18 2 1,3-6 0,-9 1 274,-9-17-280,-7 13 1,-3 2-85,-10-5 1156,-3 11-1156,-2 11 168,1 2-168,1 8 0,1 9 0,3 2 0,3 13 0,4 3 0,6 16 0,-1-3-293,3 6-1566,-4-10 1011,1-2 0,-8-15 0,0-4 0</inkml:trace>
  <inkml:trace contextRef="#ctx0" brushRef="#br0" timeOffset="170">2208 2212 16940,'-3'-6'3630,"1"2"-975,2 4-4537,-17-37 2141,22 53 0,-19-46 1,22 56-1</inkml:trace>
  <inkml:trace contextRef="#ctx0" brushRef="#br0" timeOffset="603">2608 2206 19630,'0'-5'4111,"0"0"-2356,0 5-1195,-41-62-431,29 45 252,-12-20 1,3 9-348,17 29 279,-2 9-307,5 10 920,0 3-931,8 15-18,16 15-5,-3-9-329,3-1 0,0 0 189,4 8 64,-8-15 0,-2-1-52,2 5-550,-7 2 28,-14-22-504,-10 2-783,-14-16 682,1-7-3624,-21-22 3417,22 3 751,-2-15 0,2-6 1249,11 9 0,3-1 991,-5-16 0,2-1-1467,6 10 0,2 2 1182,0-17 582,5 5-129,6 16-1053,-1 6-347,3 8-168,-4 17 546,-2 9-507,-9 32-140,0-7-193,-7 18 0,-3 6-425,3-11 1,-1 1 617,-5 14 0,1-2 0,8-23 0,1-4 0,-2 7 0</inkml:trace>
  <inkml:trace contextRef="#ctx0" brushRef="#br0" timeOffset="929">2917 2458 27438,'16'-60'281,"0"1"1,-1 1 0,-1 5-257,-5 16 1,0 4-894,5-28 899,-5 9 0,-1 0-3,0-9-12,-3 19 1,-1 4 45,-3 5 297,-3 19-348,-3 10 113,-2 15-113,0 0-11,-7 35 0,8-1 5,1-9 1,2 2 37,4 17-55,4-6 1,3 1-515,-1-12 1,2 1 253,5 18 1,1 0-385,-1-11 1,1-1-1140,1-4 0,1-3 1795,-3-6 0,0-4 0,5 5 0,-9-17 0</inkml:trace>
  <inkml:trace contextRef="#ctx0" brushRef="#br0" timeOffset="1110">2856 2187 27253,'46'-22'-499,"0"0"1,0-1-1,9-7 1,0 7 498,11 20 0,-7 6 0,-14-3 0,-13 0 0,1 1 0</inkml:trace>
  <inkml:trace contextRef="#ctx0" brushRef="#br0" timeOffset="1537">3773 2094 26267,'-42'-4'532,"-1"0"0,-14-2-420,76 7-67,29 0-31,-13-1 0,3 0-184,8-2 1,4-1 128,-6 1 0,2-1 0,0-1-410,-1-1 0,0-2 0,-2 0 451,18-3 0,-5-4 6,-13 0 0,-13-6-2825,-25-34 2836,-19 15 22,-12 8 0,-7 2-199,2 11 1,-3 2 271,-7-5 0,-2 1 67,3 3 0,2 2 83,7 2 1,3 0-139,-7-4 736,19 5-860,12 5 3135,14 4-3135,13 10 0,21 12 0,-14-2 0,2 5-250,11 12 0,0 2 250,-13-10 0,-1 1 0,8 15 0,-5 1 0,-8 14-852,-14-11 0,-5 1-1355,-5 15 2207,-8-20 0,-3-6 0,1-13 0,-1 0 0</inkml:trace>
  <inkml:trace contextRef="#ctx0" brushRef="#br0" timeOffset="1871">1258 3111 20316,'-43'9'525,"0"1"0,-1-1 0,-8 2 0,11-1 315,18 1 90,56-5-608,6-5 0,10-2-1564,-1-1 0,7-1 0,3 0 0,-3-1 1275,3 1 1,-1 0-1,5-1-14,-12 0 1,4 0 0,4 0-1,0 0 1,0-1 0,-3 1-9,2 1 0,-1-1 0,-1 0 1,1 1-1,4-1-158,-8 1 1,3-1 0,1 1-1,1 0 1,1-1 0,0 1 0,0-1 147,2 0 1,0 1-1,1-1 1,0 0 0,1 1-1,-1-1 1,1 0-78,1 0 1,0 0-1,0 0 1,1-1 0,-1 1-1,0 0 1,0 0 14,-1-1 0,0 1 0,0-1 0,0 0 0,-1 0 1,0 1-1,0-1-299,-4 0 0,1 1 0,-1-1 1,-1 0-1,1 1 0,-2-1 1,1 0 359,5-1 0,2 1 0,-1-1 0,-2 0 0,-3 0 0,-4 1 0,15-1 0,-7 0 0,-2 1 0,-14 0 0,1 0 0,0 1 0</inkml:trace>
  <inkml:trace contextRef="#ctx0" brushRef="#br0" timeOffset="2801">6700 2250 17384,'0'-6'6497,"0"1"-5870,8-58 315,-4 34-623,1-9 0,0 1 191,-1 16-208,-3 9-268,-9 16-12,-10 15 6,-6 7-11,2 1 0,-1 2-1,3 0 1,0 3-430,-3 8 1,3 2 406,3 0 1,5-1 5,4-1 0,8-2 2,13 1 1,8-4-9,6-9 1,3-4 8,4-1 0,2-6-267,10-7 1,2-9 285,-2-11 0,0-5 6,-1-2 0,-2-3-8,-3-3 0,-6-5 69,-8-15 1,-8-4-43,-11 13 1,-3 1-34,2-8 0,-5-1 22,-8 5 1,-7 4-206,-23-17 197,6 20 0,-4 2-14,5 10 0,1 2-25,-28-8-23,19 21 732,10 24-805,2 9-5,4 10-585,14-2 0,3 2-665,-1 5 813,9 6 1,2-3-1,-2-18 1,9 15 0</inkml:trace>
  <inkml:trace contextRef="#ctx0" brushRef="#br0" timeOffset="3096">7406 2640 24346,'22'-49'799,"0"-1"0,2-4 0,-2 0-544,-4 6 0,-2 0-1339,1-6 0,-2-2 1115,1 0 0,-2-1 28,-3-5 0,-3 1 19,-4 12 0,-2 0-93,-3 5 1,-2-1-1,-2 3 110,-3-4 0,-3 3 211,-3 4 0,-3 5-261,-5 5-17,5 16-39,9 12 1114,-1 27-1103,6 17 5,1-5 1,2 3 129,2 6 1,2 2-136,1 8 0,0-1-487,1-9 0,1-1 461,1 13 1,1-1-233,0-11 1,1 0-1535,3-2 0,2 2 0,0-3 1326,4 6 0,-1-5 1,0-4-1,-1-7 0,-1-10 1</inkml:trace>
  <inkml:trace contextRef="#ctx0" brushRef="#br0" timeOffset="3626">5950 2074 18112,'3'-6'5511,"0"0"-4676,-3 6-421,0 0-386,3-41 17,-17 46 22,-9-21-33,-10 50 80,1-2 1,0 1-42,-2 2 0,-2 4 0,2 0 11,6 1-56,-3 11-16,22-25 83,30-4-73,17-14-120,-1-5 0,5-1-1056,10-5 1,3-2 72,-10 0 0,1 1 0,1-1 660,-3 1 1,0 0-1,-3-1 1,4 1-1,-5 0 1,8 1 0</inkml:trace>
  <inkml:trace contextRef="#ctx0" brushRef="#br0" timeOffset="4086">8372 1920 20940,'-54'-23'1322,"1"1"0,2 1 0,4 4-773,-10 3-179,14 5-202,17 5-135,15 1-10,18 7 27,17 6 47,27 8 36,-14-5 1,3 2-358,6 2 0,2 0 351,1 3 0,0 2-16,-5-1 0,-3 3-31,-8-1 0,-4 2 46,6 26-186,-28 0 54,-29 0-131,1-26 1,-4-2-762,-6 1 1,-3-2 939,-4 0 0,1-2 1,-6 4-1,9-7 1</inkml:trace>
  <inkml:trace contextRef="#ctx0" brushRef="#br0" timeOffset="6044">6947 4023 25931,'2'-39'501,"0"-1"1,0-22-491,-5 61-22,-11 12 27,-15 14-16,4-4 0,-3 3-747,-6 6 1,-2 1 754,-5 4 1,0 1-6,2 0 0,0-1-3,5-2 0,3-2 162,8-6 1,4 0-219,-2 11 45,27-11-12,20-9-38,24-7 2,-16-8 0,2-2-444,5-2 1,2-1 68,3-3 0,0 0-628,0-1 1,1-1 1061,5 1 0,-4 0 0,5-1 0,-5 3 0</inkml:trace>
  <inkml:trace contextRef="#ctx0" brushRef="#br0" timeOffset="6453">7396 4389 23496,'20'-47'438,"1"1"0,0 0 0,-2 2 0,-1 1 0,-3 1-164,-3-5 1,-3 3-78,-2 13 1,-2 0 135,1-22 0,-5 1 195,-17-6-419,9 24 1,-2 4-60,-12-2-4,10 24-68,8 10 115,-5 18-87,4-3 11,-9 32-23,3 1 3,3-15 1,0 1-10,-2 24-44,2-3 0,2-1-616,2-2 604,2 0 1,5 0-280,18 0 64,-3-22 0,5-1-227,7-1 1,4-3-681,5-3 0,4-5 1190,5-4 0,-2-3 0,9 1 0,-10-11 0</inkml:trace>
  <inkml:trace contextRef="#ctx0" brushRef="#br0" timeOffset="6679">7991 4229 27242,'-6'-38'352,"0"1"1,-3-20-347,8 62 11,0 24-17,1-7-118,3 35 28,-1-30-598,9 32-897,2-30-241,3 5 1826,6-14 0,-13-14 0,3 0 0</inkml:trace>
  <inkml:trace contextRef="#ctx0" brushRef="#br0" timeOffset="6872">7980 3893 22414,'17'-11'0,"-3"2"0</inkml:trace>
  <inkml:trace contextRef="#ctx0" brushRef="#br0" timeOffset="7170">8599 3779 23623,'-5'-4'2314,"1"2"-623,4 2-1629,-59-46-96,44 36 31,-19-15 0,9 8-2,40 38-18,-2-5 26,11 9 0,3 2 14,2 1-26,1-1 1,1 3-348,-6-3 1,-3-1 355,16 17-17,-18-14 0,-5 0 40,-8 3-6,-15 6-34,-18-5-51,-3-15 1,-4-2-50,-14 5-413,3-8 1,2-4-479,9-4 1008,-20 0 0,42-5 0,-1 0 0</inkml:trace>
  <inkml:trace contextRef="#ctx0" brushRef="#br0" timeOffset="7912">9661 4021 22895,'-1'-7'3249,"-1"2"-2717,2 5-330,0 0-197,-16-39-16,15 48-62,-10-18-212,21 65-124,-4-24 0,0 2-801,2 2 0,0 0-2169,2 0 0,1-1 3379,11 21 0,-8-22 0,-5-18 0</inkml:trace>
  <inkml:trace contextRef="#ctx0" brushRef="#br0" timeOffset="8268">9939 3644 24030,'-54'-11'136,"1"1"0,4 1 0,12 11-124,25 36 188,9 5-216,6-9 78,8 0-73,2-12 41,19 4 1,4-2 221,-6-5-115,5 2 1,-4-10 3,-19-28 96,-6-12 38,-13-29-152,-5 14-50,-9-10-29,1 28-88,1 12-96,2 8-135,3 15-1081,1 19 158,6-3-8633,10 16 9741,2-23 1,4-2 0,-6-11 0</inkml:trace>
  <inkml:trace contextRef="#ctx0" brushRef="#br0" timeOffset="8494">10414 3487 26799,'-17'-39'397,"0"-1"1,-11-15-381,32 66 28,5 19 0,1 7-43,2 2 1,1 4-869,0 0 0,0 3 1,0 1 852,-1 1 0,-1 0 0,0-2-13,1 12 1,1 1-235,-3-1 1,0 3 0,0-3-576,2 2 0,1 0-1424,-3-5 0,2 3 0,-2-5 2259,2-1 0,-1-6 0,2 11 0,-7-31 0</inkml:trace>
  <inkml:trace contextRef="#ctx0" brushRef="#br0" timeOffset="9560">10256 4050 26329,'38'-20'-177,"0"1"1,1-1 0,18-7-1,1 7-229,-7 19 0,0 4-941,0-3 1,-1 1 932,-12 0 0,0-1-1029,12-2 1,-3-3 59,2-5 1030,12-8 1309,-41-3 360,-14 0 258,-11 0-213,-3 3 366,-8 5-954,-2 4 59,-2 5-523,3 7-52,4 7-83,6 6-40,3 4-27,11 1 10,9-1-21,14-4-46,11-6 6,-7-12 0,1-3 45,15-10-34,-18 2 0,-5-4 112,-5-15 12,-11 0-18,-19 1-21,-12 6-7,-16 6-10,-6 7-35,0 6-49,6 9-34,9 6-1,10 8-21,7 8 5,9 17-11,3-10-40,13 23-44,9-13-225,-5-15 0,3-1 174,3-1 1,3-2-26,2-3 0,1-3-179,6-4 0,-1-4 109,11-1-106,10-18 151,-27-14 157,2-15 134,-12-10 140,-9-5 107,-8 2 33,-7 6 34,-2 10-17,-4 11-84,2 10-106,1 7 275,4 5-454,1 5-1,2 6-11,3 11-11,3 10-33,7 22 27,-3-13-22,5 20 34,-7-21 38,1 6-49,-3-13 44,-1-13-5,-2-11-34,0-9 16,5-23-16,-1-5 12,3-22 16,-1-1-6,-1-2-5,1 6 0,-1 12-6,0 11-22,0 13 16,8 10 1,-3 6-45,16 10 39,-1 8-6,11 10-22,1 6 0,-2 10 17,-16-16 28,-5 3 33,-15-24-33,0-1 28,-7-15 22,1-20-56,-1 0 17,4-25-6,12 9 23,8-10-11,9 5 5,3 11-5,-1 12 33,3 11-62,-12 8-38,7 12-1,-10 8-151,5 24-212,-8 6-62,-3 3-3059,-1 11 3518,0-16 0,-2-6 0,-2-16 0</inkml:trace>
  <inkml:trace contextRef="#ctx0" brushRef="#br0" timeOffset="10094">13349 3498 22436,'7'-50'1146,"1"1"1,-1 8-1,-2 5-339,-5 8-673,0 18-5,-1 0-68,-5 26-10,-5 10 2,-6 7 0,-3 3-30,-10 15-468,0-8 0,-3 0 478,6-13 1,-1 0 16,-14 13 1,1-1-35,10-9 1,2-2-14,2-3 0,4-2 2,7 8-5,38-14-44,20-6-43,-3-11 0,4-4-238,6-3 1,3-4-254,-7 2 1,2-2 0,0 0-3392,15-3 0,-1 1 3969,2-1 0,-6 1 0,1 2 0,-28 3 0</inkml:trace>
  <inkml:trace contextRef="#ctx0" brushRef="#br0" timeOffset="10533">14189 3599 16516,'8'-53'1432,"1"0"1,-1 0 0,0-6 0,-1-1 0,-1 12-979,-3 0 50,-4 6 0,-1 3 485,0 16-647,-4-7-37,5 26-289,-2 5 142,1 20-169,-4 41 8,2-22 0,0 3-407,-1-2 0,0 3 0,-1 1 369,0-1 0,-1 1 0,0 4-188,-2 2 1,-1 6 0,0-1 0,1-5 32,1-5 0,1-4 0,-1 3-919,-2 9 0,0 5 1,0-2-1,2-10-1324,3-12 0,1-3 1868,-2 21 1,2-6 0,3-24 0,1-3 0</inkml:trace>
  <inkml:trace contextRef="#ctx0" brushRef="#br0" timeOffset="11111">14586 3796 21870,'0'-3'3316,"0"0"-1333,0 3-1854,12-40-17,6 21-62,6-27 12,8 23 72,-2-16-655,-3-11 546,-13 13 1,-3-2-9,-1-23 2,-7 7 1,-2-2-353,-1 17 0,-1 2 344,1-8 0,-1 0 28,-3 8 0,0 5 17,-1 2-11,-2-4-50,3 25-57,0 11 450,-1 14-382,-3 17 27,-4 20-36,6-18 1,-1 2 61,0 4 1,2 2-60,0 5 0,2 0-6,0-10 1,1 1-12,7 21 0,3-2 1,2 1-21,9 1 1,3-3-9,3-15 14,-1-8 0,5-4-153,23-7 150,2-14 12,-23-13 0,0-5 22,17-30-3,-25 13 0,-2-3-155,-3-2 1,-2-2 182,-3-1 0,-3 1 15,2-17 83,-7-8-39,-9 32 679,2-3-724,-4 20 90,4 9-113,-1 10 366,0 10-382,0 14 6,-1 9-23,2 6-11,0-8-162,5 16-213,4-19-695,6 13-2050,7-18 3148,1-10 0,-11-11 0,-6-8 0</inkml:trace>
  <inkml:trace contextRef="#ctx0" brushRef="#br0" timeOffset="11293">15332 3263 21825,'-5'-6'3585,"1"1"-3198,4 5-695,0 0-454,-27-34-1922,27 39 2684,-18-26 0,27 37 0,-2-6 0</inkml:trace>
  <inkml:trace contextRef="#ctx0" brushRef="#br0" timeOffset="11611">15653 3131 21661,'-5'-4'3131,"2"0"-1363,3 4-1718,-32-29 150,37 31-194,-10-15-12,54 44-3,-20-12 1,1 1-266,1 3 1,-2 1 273,-3 1 0,-3 1 11,9 28 252,-17-2-207,-25-4 33,-16-5-44,-20-6-68,14-18 1,-1-1-67,-11 6-623,-8 5-4424,37-12 5136,2-1 0,9-6 0,4-6 0</inkml:trace>
  <inkml:trace contextRef="#ctx0" brushRef="#br0" timeOffset="13126">7074 5530 15417,'-3'0'5686,"0"0"-3373,3 0-1977,-59-8-308,44 6-56,-44-6-45,68 8-268,31 0 91,-7-1 1,5 0-900,23-1 1,4 0 965,-9-1 1,4-1-289,-6 1 1,9-1 0,0 0 0,-6 0-397,-11 1 0,-4 0 0,8 0-239,-1 0 1,9-1 0,4 1 0,0-1-1,-3 0 1,-6 1 878,10-1 0,-7 0 0,1 1 0,-6 0 1,1 0-1,-1 0 0,-8 0 0,-5 0 1,0 1-1</inkml:trace>
  <inkml:trace contextRef="#ctx0" brushRef="#br0" timeOffset="13360">10432 5268 5417,'58'-13'620,"1"1"1,0-1 0,-10 3 0,0 0 0,2 1 0,1-1-375,8-1 0,1 0 1,2 0-1,1 0-98,-8 2 0,0 1 0,2-1 0,-2 0 0,-1 1-83,3-1 1,-3 1 0,1 0 0,4 0 7,-5 1 1,3-1 0,3 1 0,-1 0 0,-1 0 0,-5 1-58,5-1 1,-5 1 0,0 0 0,4-1-47,0 1 1,5-1 0,1 1 0,-3-1 0,-4 2-149,9-2 0,-4 2 0,-4 0-4738,9-1 1,-8 1 4689,-21 2 0,-7 1 0,-2 0 0,-24 2 1</inkml:trace>
  <inkml:trace contextRef="#ctx0" brushRef="#br0" timeOffset="13859">6863 6489 21002,'-62'7'1103,"-1"1"1,10-2-1,9-1-812,20-4-229,18-2-23,18-3-28,21-3-184,28-6-161,-16 5 1,5-1-956,-10 3 1,2-1 0,2 1 1288,10-1 0,3 1 0,-5 0 0,-4 0 0,-4 1 0,0 1 0,-1 0 0</inkml:trace>
  <inkml:trace contextRef="#ctx0" brushRef="#br0" timeOffset="14027">7813 6493 20369,'1'11'2756,"1"-2"-1798,-2-9-471,0 0-269,79-30-156,-30 15-560,-11 3 0,7-3 1,-3 2 424,2 2 0,0 2-174,11-2 1,3 1-609,-14 2 0,2 1 0,1 0 733,11-1 0,1 1 0,-5 1 0,-4-1 0,-4 2 0,-1 1 0,0-1 1</inkml:trace>
  <inkml:trace contextRef="#ctx0" brushRef="#br0" timeOffset="14560">6074 7648 18545,'1'-6'4050,"-1"0"-2496,0 6-1044,0 0-255,0-45-244,-4 48 130,-6-25-107,-13 64 5,-11 10-37,11-21 1,-3-1-132,-4 4 0,-1-1 154,-3 1 1,0 0 13,0-3 0,2-1-20,4-5 1,4-1 8,1 14 12,32-20 4,35-8-33,-10-12 1,5-3-1147,21-3 0,2 0 947,-17 1 0,1 1-494,0 0 1,3-1 0,-2 1-3728,5 1 1,-2 1 4408,7-1 0,-4 0 0,0 1 0,-34 3 0</inkml:trace>
  <inkml:trace contextRef="#ctx0" brushRef="#br0" timeOffset="14977">7132 7434 20588,'14'-60'1390,"1"-1"1,-1 3 0,-1 11-904,-7 27-324,1 4-51,-5 18 163,-4 37-141,-10 19-379,0-9 1,-3 4 253,2-13 0,-1 1 1,-1-1-451,-5 12 1,-2 2 402,4-10 0,-2 4 1,0 0-1,1-3-792,1-1 1,2-2 0,-1 1 698,-4 8 0,0 2 0,3-1-756,4-3 1,3 1 0,3-7-1124,0 19-1835,8-12 0,7-5 3845,10-16 0,-2-6 0,-3-16 0</inkml:trace>
  <inkml:trace contextRef="#ctx0" brushRef="#br0" timeOffset="15353">7677 7643 20559,'-4'-46'1449,"0"-1"0,-4 1 0,-2 9-1231,-1 24 52,-18 0-175,9 22-45,-6 3-5,-5 24-17,3 8-25,8-5 0,2 1 2,-6 19 0,12-8 1,4-2-11,7-7 5,2-5 0,6-1 5,21 0 35,6-9-7,13-16 29,-3-30-4,-17-4 1,-1-5-3,-5-1 0,-1-2-109,2-7 0,-3-1 182,-8 0 0,-5 2 22,-6-22-28,-14 3-78,-6 27 5,-11 6-95,6 14-50,-8 14-84,10 15-347,3 20-63,10-1-2279,7-5 1,2 1-3754,3 3 5989,0-4 1,0-4 0,2-10 0,0-1 0</inkml:trace>
  <inkml:trace contextRef="#ctx0" brushRef="#br0" timeOffset="15661">7897 8003 19524,'2'-5'4027,"0"2"-3840,14-26 1,7-11-672,-6 10 1,1-2 610,2-5 0,2-4 0,-1 3-43,-2 0 0,-1 1 50,1-7 1,-2-3-12,3-10 1,0-1-43,-1-2 0,0 0 23,-6 15 1,0 0 0,-2 3 121,0-1 1,-4 4 873,-7-18-1016,-6 31 227,-8 20-272,0 23-22,-2 18-6,-1 16-8,7-17 0,1 1-8,-1 5 1,0 2-10,-1 4 0,1 0-17,0 2 0,1 0-8,2-1 0,3 1-101,2-2 0,5-2-6,0-10 1,4-1-707,9 5 1,6-2 233,9-8 1,0-2-1,8 13 1,6-10-1</inkml:trace>
  <inkml:trace contextRef="#ctx0" brushRef="#br0" timeOffset="16236">9169 7334 19664,'-3'-7'4430,"0"2"-3982,-19-26 0,-5-5 157,6 12-401,-7-14 1,2 4-26,16 25-145,6 5-29,10 6 1,9 7 11,21 7-17,20 7-454,-20-9 0,3 1 451,3 1 0,1 0-5,-2 2 0,-2 2 13,-5-1 1,-3 1 16,7 22 17,-28 0 1,-32 1-35,0-20 1,-4-2-392,-8 3 0,-3-1 374,-4 1 1,0 1-42,-1 0 0,1 0-393,4 0 1,2 1-3445,6 0 0,5 0 3322,-9 17 1,20-15 0,9-13 0</inkml:trace>
  <inkml:trace contextRef="#ctx0" brushRef="#br0" timeOffset="19960">1015 10012 19552,'0'-8'2458,"-5"-27"1,-2-7-1613,1 2-580,-1-7 0,0 1 48,4 7-73,3 12-213,2 12-40,2 9 12,3 15 6,9 37 13,-10-12 1,-3 4-23,0 8 1,-2 1 2,-2-7 0,-3-1-3,-5-1 0,-1-3 25,-4 12-16,-2 0 28,7-21 50,4-19-6,11-33-22,4-14-22,4-11-195,-5 15 1,1-2 216,1-5 0,0 0-34,-2 7 0,0-1 20,4-14 0,0 2-2,-1 10-35,2-4-10,-5 27 27,20 9-16,-10 7-6,31 8 11,-10 11 11,13 11-22,-25-11 0,-2 3-17,-2 2 1,-3 2-7,-3 3 1,-5 2-9,-6 8 0,-6 2-152,-5-6 0,-3-2 180,-5 6 1,-1-4-4,-10 5 386,0-9-358,13-23 1,1-12-12,6-7 17,10-21 0,4-2-25,0 5 0,1-2 25,10-19 357,-1 1-340,-1 10-45,-1 12 11,8-3-3409,16 5 3376,-12 12 5,15 3-5,-8 13 16,-8 2-16,8 11-6,-20 7-62,1 8-335,-8 15-203,-3-3 225,-2-1 2087,14 6-3836,3-19-1779,21 9 749,-7-22-1246,5-11 1,1-5 4171,8-4 256,8-7 0,0-3 0,-9-3 2332,-8 0 1,-3-4 5229,0-16-5977,-10 6 1574,-8-22-1865,-22 21-443,-8-12-537,-4 17 302,-21-2-341,6 17-163,-7-2 312,1 14-290,0 18-106,5-3-11,8 9 0,3 3-11,1 14-15,7-11 1,3 1 19,5 20 23,8-13-34,13-12 0,7-5 0,15-6 30,-1-8 1,1-6 53,11-23-28,-24 2 0,-3-4 39,1-14 129,-6-16 12,-13 9 21,-2-10-22,-8 6 51,-2 7-224,-1 19-1,0 6-38,4 16-35,2 18-10,5 11-129,5 24-54,-3-21 1,0 1-641,5 26-1522,-7-4 1,-1 2 1825,-4-20 0,-1-1 1,2 6-1,-1-3 1,-3-5-1</inkml:trace>
  <inkml:trace contextRef="#ctx0" brushRef="#br0" timeOffset="20463">2816 10164 24010,'-5'-11'2677,"1"3"-2305,-7-28 1,-1-5 215,6 4-513,-6-7 1,4 3-20,15 24-39,7 27-17,10 21 17,-1 7-20,-6-2 0,-2 6-632,-6-2 1,-3 5 0,-2 1 600,-1 3 0,-2 3 1,-3 1-14,0-3 1,-3 2 0,0 0 0,-3-2-22,-5 10 1,-3-3 0,0-3 29,3-10 1,0-4 0,-2 1-994,-3 1 1,-1 1 0,2-8 935,-8 9 13,3-13 1,1-12-3,9-29 23,1-25 66,17-12-14,7-10 1,2-7 16,-2 11 1,-1-4 11,0 1 1,1-5 0,-1 1-10,-3 4 0,0 0 1,-1 1 19,-1-3 1,0 0 0,0 3-23,-2 10 0,0 3 1,-1-2 582,0-10 0,0-2 1,-1 5-554,1 5 0,0 2-208,1-15-1,4 3 170,2 23 0,3 6-5,23-10 7,10 18 15,-5 17-23,-9 12 0,0 5-10,14 21 472,-13-7 1,-2 4-480,-8 0 1,-5 2-3,-4 2 0,-4 0 1190,-2 21-1171,-21-19 1,-8-3-40,-23 7 17,6-14 1,-2-4-105,10-10 1,-1-5-1144,-19 1 1,-2-6 1274,14-7 0,1-2 0,0 5 0,3-2 0,-6-10 0</inkml:trace>
  <inkml:trace contextRef="#ctx0" brushRef="#br0" timeOffset="21511">4098 9884 24144,'-14'9'728,"36"-2"-709,14-5 1,8-2-1099,14 0 0,3-1 1071,-16-1 1,0 0 0,1-1 7,0-1 0,1 0 0,-1-1-20,17-4 1,-2-1 23,-9-1 1,-5-1 20,-12 1 0,-5-3 499,3-13-496,-39-3 34,-17 10 0,-8 2-1,-18-9-448,3 8 1,-1 0 529,14 6 0,1 1 84,-6-2 0,0-1 1194,-20-9-1007,23 6-358,19 9 520,15 5-542,12 5 5,11 6-28,17 7-22,-6 0 0,1 0 5,17 8 443,-12-5 0,0 1-448,13 9-9,-21-8 1,0 2-40,-4 1 0,-3 4-188,-5 7 1,-7 2-104,-8-3 0,-7 0-521,-8 7 0,-5-3-1258,-23 11-2787,10-21 1,-1-3 3483,-1-1 0,0-1 0,23-16 0</inkml:trace>
  <inkml:trace contextRef="#ctx0" brushRef="#br0" timeOffset="37811">4185 11823 24525,'-26'36'1255,"6"-7"-913,26-37-124,8-10-117,14-18-79,-8 9 1,2-2-603,5-8 0,2-2 596,3-7 1,0-3-301,-10 11 1,0-1 0,-1-1 290,0-3 1,-1-1-1,-2-1 4,0-1 0,-2-1 1,-2 1-9,-2 2 1,-2 1 0,-2 1 1,1-12 1,-5 4-69,-6 12 0,-5 4 80,-16-7-17,-11 21-34,-2 19 18,8 10-1,-8 34-17,14 12 103,6-11 1,2 5-76,4 2 1,3 2-958,0 7 1,2-1 970,1-12 1,2 2-13,1-4 0,2 4 1,1-5-245,4-1 1,2-1 238,3 14 1,5-2-70,2-20 0,7-6 61,10-6 0,4-7 17,16 2 5,-11-17 1,1-7 2,-13-5 1,-2-3 17,9-8 1,1-5-8,-2-3 1,-1-4-15,2-8 1,-2-2 0,-12 15 0,-3 1 16,2-8 0,-5 4 2792,-11 6-2797,-7 2 876,-10 14-904,-5 7 258,1 6-253,4 4 713,3 6-696,3 10 0,1 6-22,1 9 0,1 2-6,1 0 12,3-8 10,5-9 90,20-17-27,3-17-46,7-8-5,-3-12 11,-2-5 0,0-3 0,-11 8 0,-1-1-1279,14-18 1,-4 0 1289,-9-3 180,-15 0-90,-18 31-85,-10-2-4,-12 20-12,-5 10-28,2 9 2584,3 10-2589,7 11 5,4 11-23,5 11 14,8-16 1,0 0-619,-1 18 627,3-16 0,1-2 11,2 10-11,10 4 0,12-17 0,21-20-22,22-24 8,-6-11 0,0-5-687,-14 5 0,1-2 691,1-3 1,3-3 0,-2 1-14,1-3 1,-1-2-8,-8 5 0,1-2 0,-3 0 13,6-2 1,-2-5-11,-7-3 1,0-5 0,-5 4-268,-9 10 0,-3-1 297,12-28 0,-5-2 31,-16 0-20,-4 21 0,0-1 172,-2 4 0,0 0-147,0-4 1,1 2-29,1-10 11,2-6 34,-2 30 0,0-3-33,-1 10 1414,-5 2-1426,2 8 738,-3-1-749,2 5 210,1 0-126,1 0-6,0-3-67,0 1-5,-1-4 0,1 1 22,0 1-17,-1 1 0,0 1-28,1 1 40,0-4 27,-1-1-33,2-1 11,-1 2-45,-1 1-39,-1 10 34,-4 10 22,-3 17-6,-1 1-11,1 3 0,0 2 17,4-6 0,-1 2-268,-3 17 0,1 4 262,2-3 1,0 2-441,0 4 0,1 1 429,1 3 0,2 0-220,4-14 0,2 0 0,2-3-200,-1 2 1,5-3 436,7-2 0,5 1 0,-2-10 0,1-4 0,19 14 0</inkml:trace>
  <inkml:trace contextRef="#ctx0" brushRef="#br0" timeOffset="38011">5678 11159 21926,'-5'0'3568,"1"0"-3254,4 0-292,70-33-89,-34 22-676,-1-1 0,9-4 1,-3 3 742,7 3 0,-4 3 0,18-4 0,-31 4 0,0 1 0</inkml:trace>
  <inkml:trace contextRef="#ctx0" brushRef="#br0" timeOffset="39727">7918 11382 18627,'12'-53'1831,"0"1"1,-1-7 0,-3 5-1216,-9 12-84,-5-12-330,-1 26 156,-15 8-313,7 13 22,-32 13-16,7 16-40,10-2 0,-1 3-380,3 5 0,2 1 369,5-4 0,1 1 0,-1 7 0,4 2-161,6-3 1,4 1 157,1-2 1,3 1 7,13 28 1,18-25-6,-1-15 28,30-8 17,-14-20 350,-11 2 0,1-5-311,5-17 0,-3-6-28,-10 5 0,-1-2-16,7-12 1,-4-2 43,-14 11 0,-4 2 134,2-25-22,-12 14-56,-11 15-90,-2 13 29,-13 7-68,14 7 11,-12 14 374,15 7-396,-3 16-6,7-4-5,2 28 0,4-15 5,2-12 0,3 1 1,8 17 16,9-6 6,0-14-23,17 0 6,-16-19 11,32-1-5,-20-20-6,19-12 17,-9-15-9,-23 13 1,-1-2-208,-1-2 1,-2-2 215,-2 0 0,-2-2 28,6-26-12,-9 5-30,-5 8-3,-2 8 0,2 3 0,6 6-17,5 1 6,7 5 439,1 4-416,1 6 14,-4 5-48,-4 4 11,-8 9-6,-3 25 17,-5 3-11,-1 21 0,-1-10 22,2-2-6,3-5 7,5-6-7,5-8-10,4-6-1,1-8 6,4-5 0,3-11-11,5-8 22,19-18-368,-14 7 368,-9 5 0,-1-1 34,4-7-17,-1-9-11,-14 4 17,-14 0-29,-7 10 79,-12-5-33,6 10-7,-3-6-4,10 7 350,5 1-351,8 2-50,10 0-28,9 1 50,5 4-16,1 2-23,1 9 28,-14 1-6,0 12 12,-11 3 5,1 10 0,-1 5-61,-2 4-96,1 3-397,0 3-1362,2 2-5018,2-3 6075,1-9 0,-5-14 0,-3-11 0</inkml:trace>
  <inkml:trace contextRef="#ctx0" brushRef="#br0" timeOffset="39919">9673 11023 19568,'-6'0'4509,"1"0"-3221,5 0-1585,88-55-201,-48 39-661,0-2 0,7-5 0,-4 7 1159,-5 13 0,-4 3 0,14-1 0,-5 1 0</inkml:trace>
  <inkml:trace contextRef="#ctx0" brushRef="#br0" timeOffset="40094">9939 11220 26441,'45'-4'-1989,"-17"4"1989,30-13 0,2-3 0,-23 8 0,20-6 0</inkml:trace>
  <inkml:trace contextRef="#ctx0" brushRef="#br0" timeOffset="40753">11598 10537 19389,'0'-4'5203,"0"1"-4228,0 3-784,-70-46-152,40 35-191,-20-11 1,-3 4 218,1 24-48,8 0 1,0 1-3,-17 1 0,17-1 0,4-1-17,12-1 73,-8 4-85,30-6 52,1 1-1,6-2-28,4 2 11,3 2 287,0 3-236,-1 6 145,-4 18-134,-6-6 25,-3 7 0,-3 2-58,-2 3-1303,-1 2 1,0 2 1318,0 6-15,2-3 0,-2 8 0,2-5-350,2-11 0,0 1 314,-2 20 1,-1 10 0,3-12-3,3-23 0,3-2-11,5 29 0,8-2-258,22-14 255,-3-17 0,5-4-34,23-7-383,1-17 0,4-8-3019,-11-2 0,1-4 3436,-8 3 0,3 0 0,-5-1 0,-4 0 0,-6 0 0,9-3 0</inkml:trace>
  <inkml:trace contextRef="#ctx0" brushRef="#br0" timeOffset="41186">12402 10427 26458,'-32'-12'100,"5"30"-111,24 11-395,1 6 0,1 1-6489,7 7 6895,0 10 0,2-27 0,-3-13 0</inkml:trace>
  <inkml:trace contextRef="#ctx0" brushRef="#br0" timeOffset="42329">12932 11232 21231,'3'-57'1449,"1"0"0,-1 6 0,-1 9-1180,-1 20 258,-1 4-365,0 13-128,0-1-18,0 5-16,1 2 0,0 1 6,4 7 0,1 19-1,0-2 9,-6 7 0,-1 1-8,-4 3 5,-4 5 0,-2 1 0,-6 3-5,6-15 0,0-2 5,-1 0 17,6-9 106,4-15 169,0-1-225,2-10-33,0-6-23,0-2 1,2-8-1,0 3 45,1-11-56,0 11 1,-1-4 4,1 9-16,-2 2 0,2 1 0,0 3 0,-1 4 6,1-2 16,-2 3-10,-1 0-1,0-2-11,0-4-11,0 1 16,0-8-22,1-6 29,4-6-1,1-1 0,4 0 6,-2 12 5,0 1 6,-4 8-28,-3 5 11,-1 0 12,0-3-12,-2-6 11,0-2 18,-2 1 10,1 4-28,1 4-33,1 3-17,1 8 34,0 6-17,2 12 5,0 9-16,1-5 10,-2 26 29,-1-24-22,-3 33 16,-5-6 11,-2-1-22,-2-6 0,2-13 34,5-21 44,0 1 12,3-12-12,2-12-55,0 1-7,0-17 18,0-6-17,3-2 0,2-4-474,0 0 1,1-2 462,4-13 0,0-2-1,2 3 1,-1 0-259,2 0 1,-1 3 238,-3 10 0,2 3 14,0-1 0,1 5 6,1 6-29,6 0 18,1 25 889,5 12-900,8 12-18,1 12 0,-3 11 205,-4 8-208,-16-26 1,-2 1-15,3 20-131,-7-14 0,-2 1-775,-3 15-298,0-18 1,-2 1-4577,-4 13 5030,-1-15 1,4-19 0,2-12-1</inkml:trace>
  <inkml:trace contextRef="#ctx0" brushRef="#br0" timeOffset="42511">13054 11205 16801,'-7'-3'6139,"2"1"-5058,5 2-207,0 0-762,-30-67-96,41 42-22,-14-13 1,7 1-2094,30 25 0,9 9 1052,15-6-2586,-10 5 1,-1 0 3065,6 3 0,-9 1 0,-19 0 0</inkml:trace>
  <inkml:trace contextRef="#ctx0" brushRef="#br0" timeOffset="42994">13666 11002 20464,'1'3'4800,"0"0"-3634,-1-3-959,-17 27-39,8 4-104,-2 1 1,1 1-572,3 18 554,2-4 1,2 5-34,0-1 0,1 1-318,0-1 1,0 1 314,0 6 1,2-2-7,0-21 1,0-3-53,0 7 1,1-1 57,1 20 84,0-22 45,-1-19 298,-1-23-405,0-18-5,-1-22-22,-1 15 0,1-2-151,-2-21 0,1 0 145,0 14 0,1 0 3,0-2 1,0-4 0,1 3-1,3-3 0,0 1-143,1-9 1,1-1 142,1 8 0,3 2-1446,2 3 0,1 3 1449,5-7-23,16 0-6,-1 27 7,14 0 21,8 8 681,1 13-708,-4 17 5,-13 18 11,-16 16 9,-20-21 0,-7 1 142,-6 2 1,-7-1-155,-14 7 1,-5-2 1276,11-12 1,-2-2-1275,-14 6 1,0-4-45,-6-3-426,-3-4-1160,20-14-8195,23-29 9418,9 7 0,7-10 1,-5 20-1</inkml:trace>
  <inkml:trace contextRef="#ctx0" brushRef="#br0" timeOffset="43461">14324 11001 25303,'-20'57'196,"-1"1"0,9-14 1,0 1-1,4-5-151,2 21-370,6-14 0,0-1 403,1 14-50,1-23 0,-2 0 0,-2-4 0,-2-1 51,-7 20 162,-11-14-129,6-20 305,-3-13-293,11-32 25,2 3-132,3-15 0,4-4-6,3-7-509,1 6 1,2-8 0,1 5 502,-1 11 1,0 0 3,3-8 1,1-6-1,0 4-202,0 6 0,1 2 207,0-6 0,3 1 5,1 4 1,0 5-20,7-8 22,12 3-22,-4 25-17,13 2-5,17 13 1455,-17 5-1436,-9 12 0,-3 5 615,-5 6-626,-7 3 0,-4 4 9,-16 23 5,-18-13 0,-9-1-495,-2-6 0,-7-3 480,4-9 0,-5-2 0,2-2-5,-4-2 1,0-4-116,-6-2 1,0-3-997,-17-4-3785,26-14 1,2-2 4027,-3-3 1,14-10 0,21 15-1</inkml:trace>
  <inkml:trace contextRef="#ctx0" brushRef="#br0" timeOffset="44243">14735 11229 25422,'34'-51'34,"1"-1"1,0 1-1,-7 3 1,1-4-1,-4 2 1,-5 8-18,-8 5 0,-4 1 14,5-17 1,1-8 0,-3 8-430,-4 17 0,-3 2 431,5-26 1,-3 2 62,-6 6 728,-3 0-707,0 22-117,-1 16-11,2 11 332,0 23-309,1-1 345,-3 35-362,0 5 2,-1-5 0,-2 4 167,-1-4 0,0 2-174,-1-5 1,-1 4 0,1-4-413,-2 5 1,2-2 365,-2 4 0,5-3-1634,10-17 0,5-6 1443,8 7-583,39-15 364,-24-27 1,3-6 50,4-3 1,3-3 0,-2-1-152,15-10 0,-1-2 499,0-1 0,-4-1 50,-11 1 0,-6 0 657,2-14-439,-8 9 3308,-35 8-2944,-16 23-95,-9 3-27,-6 9 1389,12 3-1619,-2 5 268,7 3-430,11-6 10,4 6 18,8-7 22,13 7-68,-1-8 51,29 0-45,-7-11-5,6-4 28,-4-11 78,-14-16-90,-6 5 68,-9-25-74,-12 29 1,-15-20-22,4 28 33,-16-6-34,6 15 12,-6 1-6,0 14 0,8 4-12,5 6-49,3 23 33,10-3-11,-1 9-29,16 5-13,3-24 0,2-2-87,11 19-608,2-10 1,3-3-916,-2-9 1663,5-5 0,-2-2 0,-12-10 0,11 0 0</inkml:trace>
  <inkml:trace contextRef="#ctx0" brushRef="#br0" timeOffset="44460">16173 10337 18237,'0'-5'3462,"0"1"-998,0 4-2497,-4 53-986,-12 0 1000,2 3 0,0-1 0,-6-4 0,1-3 0</inkml:trace>
  <inkml:trace contextRef="#ctx0" brushRef="#br0" timeOffset="44993">16587 11055 22509,'1'-5'2750,"0"1"-2324,-1 4-342,30 7-62,-22 6-431,19 25-7341,-40 14 7750,-3 7 0,1-20 0,5-16 0</inkml:trace>
  <inkml:trace contextRef="#ctx0" brushRef="#br0" timeOffset="45576">17534 10495 22375,'0'-38'1363,"0"0"1,-1-24-1336,1 60-17,-1 8 0,1 4 0,0 32-111,0 2-624,-1-9 0,1 3-2606,0-1 0,0-1 2680,1-2 0,1-3 1,0 11-1,1-19 1</inkml:trace>
  <inkml:trace contextRef="#ctx0" brushRef="#br0" timeOffset="47910">17843 10868 21825,'0'-5'3972,"0"1"-3216,0 4-734,23-43 1,-13 45 38,15-24-50,-20 59-22,-3 7 22,-2-8-11,-7 21-11,-1-20 22,-7 12 51,2-21 78,3-13-28,4-13-62,3-13 6,2-13-28,6-13 23,2-11-29,7-11-33,-1 8-285,0 9 0,2 1 307,7-14 0,-5 17 0,1 2-38,11-6 49,0 14 6,2 12-39,2 8 5,3 9-16,2 10-12,-1 10 34,-6 14-5,-9 10-12,-13 7 0,-14 4 6,-12-1 0,-8-5 645,-2-9-612,6-13 48,8-12-36,6-15-18,5-14 18,3-16 11,8-14-34,6-11 11,12-2 23,3 3-17,8 5-28,-14 20-17,5 4-11,-12 17 34,0 3-28,15 4 5,-7 8 6,14 9-23,1 19-5,-13-8-196,7 19-432,-13-13-633,8 8-430,2-5 189,6-8 595,3-12 599,4-10 392,2-15 268,-1-8 342,-6-11 203,-5-6-13,-6-5-145,-2-5-162,-1-2-12,-2 1 52,-6 5-57,-6 9-169,-9 10-122,-19 12-196,0 7 33,-27 14-11,3 9-37,13-5 1,0 1-48,-15 13 28,16-6 0,2 2 22,2 11-33,-3 16 22,22-15 6,15-8-17,14-10 6,27-13-6,-12-9 2,-9-5 1,-1-3 9,9-15 21,7-13-5,-9-7 6,-9-3 61,-10 1 23,-8 5 22,-5 9 22,-4 10 6,-2 9-73,-1 6-100,0 5-1,1 2-11,-2 8 0,-1 8 29,-4 14-1,0 10-11,1 8-23,3 2-27,4-2-73,5-4-107,7-8-268,16-11 352,-6-12-44,20-15 111,-7-14 85,11-12 16,-9 0 20,-16 3 0,-1-1 59,3-10 140,6-20-146,-17 26 112,-2 1-39,-8 18-78,0 2-73,-2 4-23,1 7 17,-1 3-5,0 11 0,0 10-18,-2 13 1,-3 9 6,-3 2 5,-2-12 5,-3 6-5,6-25 62,0 2-45,7-20-1,8-13-4,8-9-12,9-11 11,7-3 6,1-2-17,-1 3 0,-2 7 22,-6 8-39,1 7 12,-9 11 5,0 3-79,7 27 34,-10-11-100,18 25-186,-5-16-408,11 7-510,11-4-45,9-7 849,-26-15 0,2-2 243,-1-2 1,0-3 195,25-9-2938,-4-18 3218,-20 1 421,6-23-45,-8-4-291,-5 8-150,-10 15 1,-3 0 394,-4-2-161,-2-2-197,-13 11 2872,-9 11-3050,-8 6 784,-4 11-813,-3 9 363,9 1-379,-7 19-23,18-17 17,-3 13-6,10-18 0,2 7 28,2-12 180,0 0-102,2-9-61,1-5-17,0-2 62,3-11-56,-4 8 89,2-13-94,-3 15 94,-1-7-123,-1 12-22,0 1 0,2 4 5,4 10 1,15 17 10,4 11-5,4 4-133,-13-16 1,0 2 121,0 11 0,-1 1-346,-2-7 0,-1 3 355,1 10 0,-2 7 0,-3-3-694,-3 3 0,-4 0 684,-2 0 1,-1 4 0,-3-3-3,-3 2 0,-4-2-31,-4-8 0,-3 2 1,-1-3-130,-9 10 1,-2-1 66,7-13 1,-2 1 0,1-3 66,-8 8 1,1-7-8,8-13 0,0-7 81,-5-12 197,8-32-226,8-25 3,8-1 1,3-5-333,5-1 0,3-3 331,1 8 1,2-3-1,2 2-4,3-5 0,4 1-5,-1 10 0,2-1 0,2 1 7,1 1 1,2 1 0,-1 1-1,4-10 1,3 0 1,0 3 1,4-2 0,-5 7-14,-9 16 0,1 2 227,8-11 0,5-3 0,-3 4-216,-2 6 1,-1 2 0,5-6 0,2 1 2,0 4 0,-1 4 92,5-1-117,9-5 28,-26 21-22,-11 5 1419,-6 3-1419,-5 2-1,-6 12 46,-1 1 658,-6 12-686,4-7-14,-3 15-14,8-14 50,-6 30-6,5-16 1,-2 17-7,0-10-27,3-6 11,1-7 23,8-10 10,9-8-16,15-10-6,15-10 0,-1-2 3,-6-3 0,0-3-213,10-12 215,-18 12 1,-2-1 56,6-33-32,-26 17-2,-6-8 34,-41-1-51,10 24 6,-8 0 0,-1 3 0,-3 4-33,-14-1-18,25 17-22,11 4-1276,-15 24-8510,8-3 9291,-6 4 0,17-14 1,11-12-1</inkml:trace>
  <inkml:trace contextRef="#ctx0" brushRef="#br0" timeOffset="48544">20180 10654 23987,'2'-43'482,"0"0"0,0 3 0,-4 8-208,-10 20-67,-3 4-72,-3 4-34,-7 7-6,-8 6-17,-12 10 12,-6 9-51,2 4-22,12 1-23,24 7 12,16-14 22,35 8-56,18-18-671,-16-6 0,4-2-413,4-2 1,1-2-3805,-1-1 1,-2 0 3279,-11-2 1,-4-1 0,9 0 0,-30 0 0</inkml:trace>
  <inkml:trace contextRef="#ctx0" brushRef="#br0" timeOffset="59101">21159 10263 19641,'2'-5'6251,"-1"2"-5344,-1 3-750,14-49-179,-9 43-102,12-23-10,-13 47-1020,0 23 1154,-3-1 0,0-13 0,-1 0 0</inkml:trace>
  <inkml:trace contextRef="#ctx0" brushRef="#br0" timeOffset="59485">21510 10960 26693,'-5'27'-823,"-7"11"-6022,-8 4 6845,-3 3 0,7-14 0,6-14 0</inkml:trace>
  <inkml:trace contextRef="#ctx0" brushRef="#br0" timeOffset="60103">22306 10227 22167,'4'-47'1088,"0"1"1,0 4 0,-2 9-1016,-2 20-62,0 12 22,-1 19-38,0 4-62,-4 27-379,2-14 1,0 1-1156,-2 26 1601,6-9 0,2-5 0,-1-17 0,6 13 0</inkml:trace>
  <inkml:trace contextRef="#ctx0" brushRef="#br0" timeOffset="60585">22844 10608 20000,'0'-6'3623,"0"1"-2892,0-24 0,1-6-165,-1 11-454,2-12 0,-2 3 241,-6 23-325,-2 12 0,-6 3 34,-22 30-46,12-10 1,-6 9 0,-1 4-453,-2 14 444,12-13 0,1-1-2,3 13-17,16-17 0,6-2 27,17 3-16,24 8 6,-16-33 0,3-5 10,4-5 1,0-5-6,24-6 28,-25-4 1,-1-5 30,-3-7 0,-3-4 0,0-1 0,-3-2-37,-1 1 1,-5-2 55,-8-8 1,-8-1 45,-14-14-116,6 23 1,-5 0 33,-9 7 0,-5 4-78,-5 7 1,-1 2 36,-18-9-12,7 17 0,1 8-23,0 19 29,-7 4-12,21 8-171,12-1 1,4 2-540,3 17-116,3-10 0,7 1-2495,26 14 3327,-3-28 0,0-2 0,5 2 0,3-5 0</inkml:trace>
  <inkml:trace contextRef="#ctx0" brushRef="#br0" timeOffset="62135">23402 10564 20694,'0'-9'2467,"-4"-29"1,-2-6-1998,1 16-8,-3-21 0,0 3-103,2 28-225,-1-1-134,5 16 17,1 13-6,4 3 0,10 36-22,5 1-368,-4-11 0,1 4 337,-1-1 0,-1 0-20,-2 5 1,-1 0-7,-4 3 1,-2-2 33,-2-10 1,-4-2 24,-6 5 1,-6-6 64,-11-7 23,-13-2-18,7-39-27,15-47-56,23 1-343,6 13 0,6 0 348,6 12 0,5 3-56,3 1 1,4 3-54,2 3 0,2 4-79,2 2 1,-1 4 78,-9 4 0,0 3-295,13 0 1,0 2-184,14 3 548,-20 2 1,0 1-230,12 4 240,-13 0 235,-15-1-33,-10-6 358,-9-9 616,-4-4-733,-3-7 265,-5 4-506,0 4 235,-14 3-201,1 8-40,-14 7-11,-2 9-62,-2 11-67,7-3 6,-4 17 11,18-10-45,-3 13-16,16-10-1,11-6-11,7-9 45,11-9 28,7-13 0,6-11 23,3-10 44,-1-7 6,-6-2 28,-9 1 44,-7 4 6,-8 8-44,-7 5-46,-2 8-33,-1 5-44,-1 2 4,-2 17-10,-1 4-62,-4 29 17,2-15-146,-5 22-241,3-13-380,0 11-236,4-5 325,11-12 459,10-16 281,23-25 55,-8-4 174,21-23 123,-17 2-106,-10 6 1,-1-1-125,7-8 191,4-10 11,-21 26-27,0 0-136,-8 10-105,-5 4-51,-2 10-28,-5 7 22,-2 12-5,-5 11-34,1 7 17,1 4 11,2 1 1,3-11 4,2 4 29,2-23 56,0 2-28,6-23-62,5-13 0,9-13 34,7-8 0,6-4 39,4 2 0,2 5-84,-1 8 39,-4 10-28,-6 8-67,-6 9 23,-5 7-35,-1 6-111,-1 7-185,4 5-336,7 6-572,9 3-710,11-1 195,-14-15 1,1-3 183,15 5 432,-12-10 1,-1-4 292,10-3 1461,7-10 1248,-11-8 561,-9-14-287,-6-8 75,1-15-1660,-10 16 332,2-14-213,-13 25 38,-5-1-324,-25 11-220,3 7 30,-33 11-29,8 9-72,-11 9-40,10 9 0,14 4 6,17 4-5,15 2-23,21-2 22,18-5-5,16-9 0,8-11 69,-25-15 1,0-4 143,10-9 78,-4-15 91,-31-12-399,-9 10 0,-2 2 0,-1 16 0,1 15 0,-1 14 0,1 22 0,1-6 0,-2 5-725,1 13 0,-3 4 725,1-10 0,-2 3 0,-1 1 0,-1 7 0,-1 2 0,-1 0-452,-1-10 0,0 0 0,-2 0 0,0 1 348,-3-1 0,-1 1 0,-1 0 0,-2-2-178,-3 0 1,-2-1 0,-2-1 0,-2-2 8,-1-2 0,-2-1 0,-2-3 0,-3-2 169,-3-2 0,-5-3 1,1-3-1,2-2 118,-15 10 0,0-9-43,-7-10 1,10-16 196,25-37-31,27-11 0,10-4-90,-1 11 1,5-1-350,9-6 0,6-4 1,1 2 323,-5 12 0,1 1 1,4-2-22,4-3 1,5-4-1,1 0 1,-3 3-206,0 1 1,-3 4-1,4-2 68,2 2 0,4-2 1,1 2-1,-3 4-1074,-3 5 0,-1 4 1,1 0 1209,3-2 0,0 1 0,-3 2 0,1 0 0,-5 5 0,4-1 0</inkml:trace>
  <inkml:trace contextRef="#ctx0" brushRef="#br0" timeOffset="63278">25713 10738 25601,'2'1'935,"0"1"-767,37-9-95,-8-4-23,7-4 96,2-15-107,-22 12 107,8-26-46,-22 19-32,-3-6 60,-24 11-55,-7 13-11,-20 7-51,11 9 31,9 6 0,2 3 8,-5 15-39,12-8 1,3 3-1,4 24-5,11-8-20,12-9 0,7-1-775,23 12 285,-4-14 0,6-1-2421,2-8 0,1-5 2925,-2-2 0,-2-3 0,13 3 0,-25-10 0</inkml:trace>
  <inkml:trace contextRef="#ctx0" brushRef="#br0" timeOffset="63891">26303 10241 21517,'1'-4'4728,"0"0"-9162,-1 4 4395,3-18 1005,-7 55-3739,-1-14 2491,-1 13 0,0 0 1,0-9-1,3-16 1</inkml:trace>
  <inkml:trace contextRef="#ctx0" brushRef="#br0" timeOffset="65420">26309 10313 16124,'-3'-7'5667,"0"2"-4977,3 5 1248,0 0-1737,71-32-38,-26 22-121,-1-7 0,4 1-2006,-6 12 1,-4 4 2047,-3-1 922,26 0-878,-47 1 63,-4 1-96,-7 0 123,-6 4 90,-7 7 3264,-3 4-3404,-4 12-62,5 6-67,5-3 68,6 31-85,3-25-525,3 14 1,0 3 530,1 1-32,-4-11 0,-1 8 0,-2-7-10,-2-11 0,-3 0 3,-8 15 0,-4 7 0,-3-5-12,-7-5 1,-3-3-8,8-8 0,-1 1 0,-2-2-435,-4-1 1,-2-1-1,2-4-4451,3-4 1,0-3 4478,-5 7 0,3-4 1,5-8-1,18-13 0</inkml:trace>
  <inkml:trace contextRef="#ctx0" brushRef="#br0" timeOffset="68993">4323 13563 23892,'6'-51'521,"0"0"0,-1 4 0,-2 8-157,-8 11-224,-1 10 174,-12 1-241,5 11-29,-25 4-27,16 8-9,-7 9 1,-3 5-644,-11 21 629,12-8 0,0 2 3,10-11 1,3 2-4,-2 5 1,3 1-193,-1 24 170,6-3 28,10-10 0,25-17 17,5-19 5,20-8-16,-9-10 8,-7-7 0,-1-4 213,11-14-194,-13 8 1,-2-2 56,4-22 139,-12 11-117,-9-7 78,-8 10-44,-4 5-45,-1 7-68,-4 17 366,3 7-410,0 4 0,-4 17 11,-2 7 6,-5 20-1,0 3 1,3 4-12,4-11-22,7 14-3369,6-29 3385,7 12-43,10-19 15,32-3 29,-6-7 19,-14-9 1,0-4 13,9-15 12,-6-11 5,-9-5-11,-9-3-17,-9 7 29,-8-5 3399,-13 6-3388,-1-1 35,-5 0-19,7 7-16,4 0-29,9-1-5,4 5 0,24-6-28,-2 10 11,25-7 0,-21 12-6,5 2 0,-18 6 6,-1 5-5,-4 5-1,-2 8 17,0 6-5,2 7-17,2 5-6,-1 3 11,1 0 6,11 16 6,-10-21-6,0-5 0,2-2 17,1-6 0,11 4-17,-8-15 11,1-9-28,4-13 0,7-12 17,3-12 23,1-8-18,-8-2-22,-11 0 62,-12 4 17,-14 7-12,-8 7 29,-8 6-12,1 5-11,5 5-17,6 3-39,6 3 17,5 0-17,9 2 0,7-1 0,8 2-17,6 2 17,-11 2 0,4 4-6,-9 1-10,5 3 16,7 3-6,13 7 6,-12-4 0,11 15 11,-24 2-3375,-3 29 3375,-12-13-70,-8-1 1,-3 0-123,-3-4-46,2-1 0,0 0-1078,3 11-2924,5 9 4229,8-13 0,0-20 0,0-14 0</inkml:trace>
  <inkml:trace contextRef="#ctx0" brushRef="#br0" timeOffset="69210">5889 13640 27589,'-22'-27'-2588,"5"12"2588,16 29 0,1-5 0,0 1 0</inkml:trace>
  <inkml:trace contextRef="#ctx0" brushRef="#br0" timeOffset="70459">6256 13489 23638,'0'-45'679,"0"1"1,0 4 0,0 8 7,0 18-659,0 8 79,0 7-96,0 12 23,0 11-40,0 3 28,-4 10 1,-1 3-12,-3 15-11,2-17 0,-1 1 0,-6 20-3295,2-11 3300,1-11 283,2-3-148,5-27 157,2-11-252,1-5 16,0-19-22,3-6-5,1-18-17,4-8 1405,0 21 1,1 1-1389,3-13-18,-2 18 1,1 4-17,6 2 12,5 0 4,5 11-4,12 9-1,-9 6-39,16 9 597,-13 10-620,15 22 1,-12 4-261,-18-15 0,-2 0 305,-3 12-16,-6 9 27,-10-15 23,-5 7-11,2-20 45,-3-9-46,6-23 579,0-1-562,2-21 18,10-15-40,-2 6 23,14-19-6,4 18-28,-4 10 11,7-2-17,-12 24 1,-2 1-29,6 8 6,-10 4-22,12 10-23,-4 5 11,0 3-223,13 20-180,1 0 274,-1-1-100,-4-15 0,2-4-107,9-3 214,10 1-226,13-21 354,-29-6 81,2-5 1,0-4 80,1-13-44,4-7 140,-9-5 50,-12 6 218,4-17-296,-11 20 285,-10-7-285,-13 29-107,-3-1 39,-13 14-27,-9 16-57,6-3-5,6 7 0,3 2-34,5 1 3,2 5 0,3 1 3,6-3-51,6 30 23,13-31 5,10 7 57,4-21-7,-6-6 24,7-19-1,-15 3 45,11-23 101,-11-8-29,-2-3-10,-3-9-96,-6 20 180,1-7-129,-1 23 67,0-7-123,-2 19-45,-2 5-17,1 6-34,-4 22-61,3 1-106,-2 21-230,4 1-392,1 10-258,2-28 0,2 1-1474,3 2 1,3-1-2345,5-3 1,1-2 4073,11 12 1,-5-21 0,-16-17 0</inkml:trace>
  <inkml:trace contextRef="#ctx0" brushRef="#br0" timeOffset="70885">7739 13694 17272,'2'-8'3959,"6"-29"1,0-7-3304,-4 17 44,5-22 0,-1 2-414,-6 32 184,0-7-330,-1 20-61,2 32-23,-1 7-40,-1-2 1,1 4-361,-2 0 0,-1 1 324,-1 8 1,-2 2-464,0 6 1,-1 1 434,0-11 1,0 2-49,2-3 1,0 3 0,0-5 75,1-11 1,0-1 22,2 22 0,0-6 19,1-23 84,2-8-78,-3-24 12,-4-39-40,-1-11-1035,2 22 1,-1-1 1031,1 3 0,0-4-7,1-7 1,1-5 0,0 3 2,2-3 1,0 0 13,-1-1 1,1-6 0,1 7 3,1 7 0,1 5 2,0 5 0,1 2 43,6-21-44,7 9-7,10 6-33,16 6-3,-14 17 1,3 4-125,7 1 0,1 4 152,-7 2 1,2 3 963,18 9 0,-2 7-1051,-21-2 1,-3 2 44,9 3 0,-6 2 802,-12 24-816,-35-20 0,-10-1-126,-1 2 0,-6-1-1108,-18 6 0,-6-4 1293,14-12 0,-1-1 0,5-2 0,3 0 0,2-1 0,0-3 0,0 0 0</inkml:trace>
  <inkml:trace contextRef="#ctx0" brushRef="#br0" timeOffset="71460">8881 13228 16521,'2'-11'3447,"6"-23"1,1-6-2014,-5 9-950,4-9 1,-1 3-166,-7 20 113,-7 14-270,-5 20 51,-14 19-101,1 5 16,-3 7 1,-1 7-765,5-9 1,1 2 650,0 0 0,-1 3 0,2-2-10,0 3 1,3 0-18,4-2 1,2 2 0,5-3-90,7-2 1,9-2-324,10 1 0,7 1 1,3-7-163,4-7 0,8-6 586,16-6 0,11-4 0,-11-4 0,3-3 0,-11-5 0,-1-1 0</inkml:trace>
  <inkml:trace contextRef="#ctx0" brushRef="#br0" timeOffset="72799">9734 13297 22015,'2'-44'1208,"0"1"1,-1 2-1,-2 9-906,0 22 275,-8 1-526,-2 15-23,-5 5 44,-15 25-47,11-12 1,0 1-358,-7 10 1,-1 5 322,-4 12 1,2 2-1,9-17 1,4 1-51,-1 24 1,8-3-26,13-10-90,8-5 1,6-2-276,3-15 1,7-4-4319,19 10 1,4-3 4238,-11-8 1,-1-4 0,-1-1 0,-3-4 0,-7-6 0</inkml:trace>
  <inkml:trace contextRef="#ctx0" brushRef="#br0" timeOffset="75400">10432 13431 25786,'-23'-23'168,"5"6"-118,11 36-56,4-2 6,0 4 12,3 0-7,7-6-5,6 2 67,17-5 40,-1-9 33,6-11-45,-14-2 101,-2-14 45,-8-14-118,-4-5-28,-4-15 0,-8 12-55,-2 12 144,-9 1-100,5 20-44,-7-1 4,2 17-44,-3 12-5,-4 12 5,3 2 0,-4 17-11,5 0 11,7 8 0,3 2 2,3-25 1,2 1-279,4 32 0,8-4 265,15-12 2,-3-16 1,5-3-25,30 1 33,-23-20 0,0-4 5,19-5 3,-15-12 1,-3-5 8,0-8-395,3-10 1,-1-6 382,-15 9 1,-1-1 11,9-18 0,0-1 8,-11 13 0,-2-2-18,-1-4 1,0-5-1,-2 4-21,-3 8 0,-1-1 31,1-15 0,0-7 0,-2 7 22,-5 12 0,-1 2 0,-1-14 1,-3 3 49,-6 1-27,-2 23 432,3 15-483,1 16 11,2 16-22,-4 22-11,4-13 0,0 4-12,-1 6 0,1 2 3,-1 4 1,1 1-23,1 3 0,1-1-14,1 0 0,2 0-42,3-1 0,3-1-79,2-3 1,3-3 64,-1-10 0,2-1-179,4 2 0,3-3-881,22 14 814,-8-10-275,19-13 577,-24-32 79,6-5 229,2-30 89,-15 12-122,3-8 549,-12 2-214,-9 18-84,-1-4-296,-3 17 1004,-4 4-1116,0 6-57,-2 1-5,2 2 6,-3 11-12,5-3-10,1 14 10,8-10 0,6 5 12,8-9-6,8-7 6,-4-6 10,16-18 12,-12-4 34,10-15-12,-16 0 40,-11-1-34,-6 9 84,-14-6-101,1 21 62,-20-8-62,5 19-11,-10 4-28,11 5 11,-7 17-5,15-7 0,-11 30-34,18-10-45,1 18-62,15-3-89,10 2 68,4-11-598,3-11 1,4-3 265,17 5 373,-12-12 1,1-3-63,19-5 166,-16-14 33,1-13 28,-11-9 130,11-21-24,-10 1 57,0-11-78,-15 19 335,2-8-313,-9 25 134,2-10-28,-7 21-201,-1 2-57,-1 10 770,-1 5-786,-2 34 22,1-15-11,-1 4 0,-1 2-22,-3 13-23,-2 11 159,1-12-114,2 2 11,3-26 45,0-1-17,2-22-5,1-12 16,2-14-22,4-13 12,5-9-12,6-5-6,3 4 28,1 8-22,-4 14 0,6 4-22,-8 14 16,10-2 6,-1 9-50,5 6 11,5 10-6,-1 9 6,-7 2 5,3 19-33,-15-13 22,2 12 6,-11-15-6,-5-7 34,-1-8 28,0-6-40,4-20 18,5-3-6,8-16-12,0 10 6,13-9 40,-9 14-18,6-7 7,-10 12-29,-3 4-11,0 4 0,4 4 11,6 4-5,6 6-23,8 7 17,4 5-23,2 3 12,-10-5 45,3 4-34,-22-12 0,3 0 17,-10-14 5,20-52-11,-11 19 11,-1 4 1,-3 2 89,-7 5-49,-9 14-63,-10 1 0,-23 9 0,-1 8 0,-10 5 0,17 6 0,10 5 0,11-3 0,5 16 0,11-6 0,10 15-29,17-4-61,-8-19 0,1-2-463,23 11 488,-4-14 1,0-4 53,3-3 2,1-11 1,0-6 36,-2-14 6,-16 2 0,-3-3 5,1-9 106,-1-18-49,-12 17-40,8-11-39,-4 15-17,-1 9 0,-4 8 0,-1 13 470,-4 10-470,2 11 0,-7 8 0,-2 5 0,-2 5 0,-2 0 0,0-1 0,0-8 0,0-8 0,0-11 0,1-7 0,7-12 0,5-7 0,2-2 0,24-20 0,-20 19 0,19-15 0,-25 22 0,-1 1 0,-4 6 0,4 6 0,1 6 0,13 7 0,8 3 0,16 2 0,-10-11 0,2 0 0,19 2 0,-16-6 0,0-2 0,9-8 0,-19-4 0,-2-3 0,7-8 0,-5-29 0,-24-5-356,-5 13 0,-1-3 356,-1-4 0,-2-2 0,1-10 0,-2 2 0,0 18 0,-2 2 0,-3-9 0,-2 6 0,-4 12 0,-3 0 0,6 20 0,1 11 0,0 4 0,-6 19 0,-6 14 0,5-11 0,0 2-15,-2 6 0,0 1 15,2 3 0,1 2 0,3-1 0,5 2 0,10 7 0,4-3 0,-2-14 0,4-3-146,15 10 0,7-5-243,-4-15 0,4-5-244,9 3 0,4-4-647,-1-4 0,2-5-3636,1-8 1,-3-4 2935,10-2 1,-14-6-1,-38 10 1</inkml:trace>
  <inkml:trace contextRef="#ctx0" brushRef="#br0" timeOffset="75543">13585 13415 25063,'41'-15'-304,"-1"-1"1,1 1-1,0 1 1,0 0 0,0 1 303,20-2 0,-4 3 0,-23 5 0,-3 0 0,0 1 0,1 0 0</inkml:trace>
  <inkml:trace contextRef="#ctx0" brushRef="#br0" timeOffset="76060">14421 12965 23175,'-2'-57'1079,"0"1"0,0 4 1,2 14-996,3 33 185,18 13-185,-4 4 25,11 15 0,2 4-31,4 11-873,-9-3 0,3 10 0,-4-5 781,-6-7 0,-3 1-28,-1 8 0,1 8 0,-2 1 0,-2-7-50,-2 2 0,-5 0-95,-1-3 1,-2 5 0,-3 1 0,-3-4-397,-6-3 1,-4-4-1,-3 2-1477,-7 9 1,-4 1 0,-2-3 2059,-1-7 0,-1-2 0,3-6 0,2-5 0,4-6 0,4-8 0</inkml:trace>
  <inkml:trace contextRef="#ctx0" brushRef="#br0" timeOffset="76785">15387 13423 18224,'-5'0'4918,"1"0"-3742,4 0-1059,11-49-105,12 28-52,-3-9 1,3 2-73,19 14-401,3 6 1,2 2-825,6 2-859,9 2 0,-1 2-851,-14 7 3047,-9 3 0,-6 1 0,-17-1 0,-3 5 0</inkml:trace>
  <inkml:trace contextRef="#ctx0" brushRef="#br0" timeOffset="77159">15517 13498 11978,'-7'5'7484,"1"-2"-6577,6-3 1306,0 0-2174,-40 25-504,74-32 100,-42 22-413,57-25 0,22-15-370,-29 12 0,-1 0 685,17-6 1,-2-2 400,-18 4 1,-6-1 26,8-21 237,-24 4 369,-25 3 1,-8-1-7,0 6 1,-4 1-229,-10-13 0,-3 1 290,1 5 1,1 2-340,7 7 1,1 1 204,-16-19 1120,10-4-1344,17 23 925,-3-14-992,25 29 114,1 3-238,24 12-44,-3 9 0,0 3-23,24 13-205,-20-7 1,5 5 0,-4 0 156,-3 2 1,-2 2-17,-2-1 1,2 3 0,-6-1-15,-1 0 0,-8 2-239,-7 20 1,-12 3-68,-11-17 1,-9 0-310,2-2 1,-4 2 0,-4-3 681,-7-2 0,-5-3 0,3-4 0,4-1 0,1-4 0,1-3 0,-1 0 0</inkml:trace>
  <inkml:trace contextRef="#ctx0" brushRef="#br0" timeOffset="79661">17111 13228 13236,'0'-6'7271,"0"1"-4279,0 5-2594,-34-51-320,17 43 192,-9-14 0,-4 7-107,-18 52-141,22-16 1,1 2-63,-1 1 0,2 1 34,4 3 1,3 0-79,-2 19 25,13-12 0,3 0 25,8 9-66,32 8-46,21-30 6,-2-11 0,4-2-86,-17-4 1,2-3 204,7-4 1,6-4-1,-9-1 27,-14 1 0,-2-3 23,9-6 1,4-3 0,-8 1-349,5-10 395,-11 2 0,-5-2 86,-10-5 102,-7-12 115,-10 16-194,-12 2 942,-5 20-959,-14 10 316,8 4-372,-19 23-118,24-12 18,-12 27-7,22-24-27,4 25 16,9-27-16,21 15 11,-7-23-23,38 2 34,-17-14 11,20-10-5,-22-4 100,11-26 1,-23 6-46,5-8 186,-17-11-74,-14 16-72,-2-7 67,-12 10 0,-11 12-146,3 5-16,-24 12-17,15 17 11,-6 2-112,0 23 28,21-13-179,-5 22-437,24-1-124,13-1 219,6-1-1114,27-12-416,-12-21 1,3-3 418,2-1 0,3-2 1368,9-5 1,-1-5 630,-10-5 0,-3-2 33,-10 2 1,-2-4 1153,1-9 0,-4-2-428,-3-3-188,-7 2 1,-2-3 870,1-18-874,1 0-201,1 2-185,-6 21-308,-2 11-6,-2 10-56,-4 13 873,-3 12-884,-8 18-16,-8 14-40,-2-8-23,3-9 1,0-1-1,-2 10-13,6-14 0,3-1 8,1 6-6,6-14 6,3-11 28,18-18-11,5-9-6,20-15 23,1-8-9,-22 17 0,0 1-3,14-13 51,-14 9 0,-2 1-17,0 3 78,16-17-66,-20 27-12,6 0-23,-6 13 1,2 8-12,2 11-5,0 11-6,0 9-11,-2 3 6,-4-9-6,2 5-11,3-8 22,-2-4-22,4-7 27,-4-18-10,3-14 0,-1-4 55,22-29-16,-10 3-413,-9 9 1,-1-2 412,-6 3 0,-3 1 39,5-18 285,-10-12-95,-15 29-55,-6-8-219,-6 20 0,4 9 0,7 5 794,4 4-794,3 7 32,5 6-32,6 12 0,9 9 0,8 9 0,7 5-422,3 5 422,-19-26 0,-1 1 0,11 27-208,-11-3-67,-13-11-1456,-21-4 1,-6-2-2370,-4-4-816,1-3 1,2-4 3017,9-14 0,9-7 0,5-2 0</inkml:trace>
  <inkml:trace contextRef="#ctx0" brushRef="#br0" timeOffset="80028">19524 13201 21416,'0'-3'4213,"0"1"-2628,0 2-1328,-67 26-555,41-9 345,-17 7 1,0 4-14,16 13-1,1 14 7,9 0-40,20-2 83,6-14-83,12-14 0,7-4 11,21 2-110,-13-9 1,1-4 87,23-12-3172,-4-27 3200,-24 1 11,-15 1 0,-5-4 176,-3-20-168,-5 18 0,-2 0-2,-2 0 0,-4 2 16,-8-23-28,-10 11 131,-5 12-226,2 12 3277,4 10-3708,5 15-1130,4 10 1634,0 15 0,6-12 0,1-1 0</inkml:trace>
  <inkml:trace contextRef="#ctx0" brushRef="#br0" timeOffset="80860">19861 13690 26336,'20'-41'141,"0"0"0,1 0 0,-3 1 0,1 0 1,-2 3-106,1-2 0,-1 0-1650,4-20 1,-2-1 1613,-5 17 0,-1 0 9,-1-1 0,-1-3 1,-1 4 169,-2-3 0,-2 2-146,1-7 1,-1-1 344,-4 11 0,-1 3-249,-5-13-15,-3 27-103,-4 18 1775,-1 19-1763,-3 16-6,-1 20-15,8-17 1,1 3-3,0 5 0,1 2 0,0 14 0,1 0 60,2-17 0,1 1-80,-2 15 1,3 1-51,4-19 0,1-1-182,6 18 0,3 0 109,-3-18 1,3-2-220,9 9 1,4-5-484,19-6 466,-17-16 1,2-4 73,25-10 254,-8-20 124,-11-18 39,-19 8 0,-2-1 11,5-12 230,3-13 141,-13 29 83,-1-1 497,-6 12-705,-8 7-290,1 7 105,-8 11-139,6-2-6,-3 17-33,7-13 11,9 15-40,2-18 35,26 5-1,-13-11-6,26-8 18,-15-8-12,7-11 23,-8-9 50,-11-12-40,-11 13 35,-12-8-18,-10 21 91,-12-3-91,5 10 113,-11 3-124,18 7 45,-13 4-22,10 5-22,-8 9-12,1 9-34,-4 20-33,10-11 0,0 23-184,17 0-52,4-9-653,6-13 1,5 0-7038,25 11 7954,-16-21 0,-1-2 0,11 6 0,-13-15 0</inkml:trace>
  <inkml:trace contextRef="#ctx0" brushRef="#br0" timeOffset="81043">20988 13646 23741,'-3'-2'3495,"1"0"-2918,2 2-2565,-20-36-2337,18 30 4325,-12-25 0,19 35 0,0 0 0</inkml:trace>
  <inkml:trace contextRef="#ctx0" brushRef="#br0" timeOffset="81761">21169 13676 27359,'27'-53'98,"1"0"0,-5 11 0,2-1 0,-3 5-81,-3 6 0,0 3-499,4-7 1,1-3 475,-2-5 1,0-2 13,-6 7 1,0-1 19,2-10 0,-2-1-6,-4-4 0,-2 4-5,-4 17 0,-1 2 33,-6-30 291,-5 45-313,-7 4 154,3 11-176,-11 17-29,6 10 46,-8 21 10,10-5-28,7-2 1,2 2 106,2 6-109,5 8 0,4 4-17,0-22 0,2 0-31,2 3 0,3 4 1,3-3-130,13 13 0,3-4-254,-7-7 1,4-4 323,20 3 1,0-9 97,-5-13 14,-5-8 1,-1-7-197,-2-23 272,1-17 17,-11-18-6,-16 15 0,-2-1-31,-3 6 1,-1 1-1,-1-4 1,-3 2 24,-9-6-44,-2 16 73,-21 11-85,13 11 408,-30 15-413,21 6 667,-6 8-695,6 17-5,17-19 280,-1 33-292,14-33 6,20 28 11,-4-34-12,31 10 24,-18-23-7,15-9 12,-13-14 0,-6-14 0,-8-12-12,-10 5 17,-8 6 1,-3 0 5,-7-8-28,-6-13 39,-6 26-28,-5 15-16,-1 10-18,5 7-72,-1 11-504,6 16-667,5 7-2005,6 13-593,11-15 3864,7 1 0,-6-23 0,1-1 0</inkml:trace>
  <inkml:trace contextRef="#ctx0" brushRef="#br0" timeOffset="82176">22429 13453 25601,'-1'-50'694,"-1"1"0,4 7 1,-7 10-325,-45 18-253,8 20-92,11 2 1,1 3-15,-10 10 17,-1 16-17,16 7-11,5 2-17,13 5 34,16-15-6,2-12 51,12-5-23,-10-13 135,15-17-61,-9-14-113,7-20 0,-8-6 0,-5 0 0,-7 7 0,-3 9 0,-3 15 0,0 9 0,0 15 0,0 6 0,0 43 0,0-22 0,-1 5-698,-1 20 0,-1 6 698,-1-16 0,0 1 0,-1 1-513,-3 7 0,0 1 0,-1 0 513,-1 3 0,0 1 0,-2-1 0,0-1 0,-1 0 0,-1-2-124,0-6 1,-2-1-1,-3-3-416,0-6 1,-4-3 0,-2-4-203,-20 6 0,-6-9 742,8-15 0,-3-5 0,4-2 0,2 0 0,4-3 0,-1-4 0,-1-1 0</inkml:trace>
  <inkml:trace contextRef="#ctx0" brushRef="#br0" timeOffset="82711">22850 13198 17107,'21'-50'1406,"0"0"0,0 0 0,0 0 0,-1 2 0,-2 4 0,-2 1-1006,4-17 1,-6 10 47,-9 19 93,-8 22-490,-2 15 150,-15 43 1,-4 17-163,7-14 0,0 3-620,2-7 0,-2 5 1,0 2-1,2-3 592,-1 8 0,3-3 1,2 2-706,0 2 0,1 1 0,3-3 686,0-11 1,2-2-1,5 2-89,6-1 1,5 2-1,2 0 1,4-6-579,5-2 1,4-4-1,4 0-151,1 2 0,3 1 0,3-1 0,-1-6 826,7-1 0,1-5 0,-3-4 0,5 2 0,-6-5 0,9-1 0</inkml:trace>
  <inkml:trace contextRef="#ctx0" brushRef="#br0" timeOffset="87019">23493 13416 25623,'-9'27'571,"2"-5"-414,11-10 0,5-5-11,12-7 44,19-13-123,-10 0 90,16-17-17,-20 2 62,6-23-141,-15 15 118,-7-22-111,-12 36 49,-10-11-33,-5 23-45,-7 2-5,-3 12-6,-5 14-17,11-1 6,-10 29-11,20-22-18,-10 32-32,10-12 32,-1 17 15,8-29 0,2 0-186,4 7 1,1-1 205,7 13-18,3-18 1,4-4-84,23 0 78,-3-15 0,3-3 0,18-1-223,-12-13 1,2-6 208,-14-3 0,0-5 23,4-7 0,3-6 1,-3 0-2,7-9 0,-4-3-366,-6 3 0,0-3 1,-5-3 368,-6-1 0,-5-2 0,-2 2-6,2-4 1,-2-1-1,-5 2 1,-1-3 0,-3 4 8,-4 0 0,-1 2 0,-1-9 0,-2 0 47,-4 8 1,-2 3 22,-3-11 7,-4 20-86,8 28 394,0 18-376,0 15-12,-2 22-3,0-4 1,-1 3 198,3-12 1,-1 0-211,-4 23 0,-3 2-8,3-17 0,-2 1-10,0 1 1,-2 4-1,2-4-4,-2 2 0,1 1-106,1 1 0,1 4 1,2-7-94,0 13-171,5-7 0,3-3-62,7-9-1061,5-8 0,5-4-1176,12-8 195,36-14 2354,-22-20 174,-8-6 1,-1-5 833,12-15 495,-12 4 0,-1-3-664,-10 12 1,-2-1 176,4-9 0,-5 2 747,-7 2-1254,-4 7 361,-8 13-372,0 8-146,-5 1-145,0 7 238,-2 5-255,2 1-28,4 10-12,4-9-5,16 9-11,-4-13-11,32 2-1,-22-9 35,19-6 10,-23-8 34,2-15 11,-12 8 40,-6-24-18,-10 19-22,-1-6 68,-7 9-6,-2 10-96,-3 4 18,-5 10-35,5 6 12,-9 12 40,3 4-40,-14 17-51,8 0 1,2-1-6,6 11-67,14-13 16,-2 7-246,27 4 169,-4-24-178,16-1 1,4-3 31,4-5-265,4-5 1,3-2 333,-10-6 1,0-4 190,16-7 0,0-2 50,-16 3 1,-1-3 86,10-15 1,-4-5 156,-7-13-87,-13 13 0,-1 0-3,-1-10 415,-7-5-174,-7 23-111,-1-3-136,-2 17-122,0 6 387,0 4-387,0 11-12,0-2 18,0 27-40,-1-4 11,-4 20 6,1-13-1,-6 12 12,-2-1-22,1-2-6,0-8-6,4-14 23,4-19 11,1-2-17,13-25 29,12-21 4,6-13-16,1 2-2006,-2-2 2018,-12 24 52,0 1 0,0 2-13,-1 3-57,7-8-16,-6 25 44,11 11-39,-3 2-33,25 25 16,-14 0 6,6 9-5,-6 6 2039,-18-2-2045,-4-2 11,-16-3 11,-4-22 0,-10-7 6,8-8-6,0-4-17,6-10 23,12-16-28,8-6 11,16-11 0,6 8-6,-7 11 34,6 5-16,-23 14-12,6 0-17,-15 9 22,1 4-16,-2 3-112,7 10 28,-4-7-426,19 18-112,-3-12-380,13 7 380,-10-10-1765,4 2 1452,-18-10-886,5 3 1782,-12-8 341,2-4-62,-3-2 382,3-6 582,3-3-190,2 1 27,1 1-256,-6 5-332,-2 4-179,-3 1-151,0 1 118,4 0-113,2 1-38,6 0-18,5 0-49,-3-2 27,7-3 45,0-8 17,-4-2 67,-2-7 5,-13-1 6,-6-2-83,-3 3 77,-5-3 40,-2 3-101,-1 3-6,1 1-44,6 11-28,1 3-12,3 4-11,-2 6-5,-3 7-17,-5 11-6,-3 7 45,-3 5-28,5-6-90,4 12-27,15-15-74,11 9-16,16-13 73,0-8-130,12-5-16,-4-10 219,-2-5 117,0-11 56,-5-20-28,-5-2 5,-8 8 1,1 0 134,9-11 0,2 0-50,-15 19-57,-5 9-66,-8 5-18,-3 7-27,-1 10 27,2 9-3430,10 23 3380,-2-9-21,16 20 49,-3-18 6,6 5-17,-6-9 45,-8-13 45,-9-9-40,-4-12 3343,0-9-3359,4-9 53,5-7-76,6-2 17,4 3 0,3 5-11,-1 8-6,-4 7-4,-5 4-7,-6 5 0,-4 2 0,-2 4 0,-2 4 0,2 2 0,7 1 0,12 0 0,19-1 0,16-5-207,-25-7 1,0-1 206,29-11 0,-14-9 0,-18-15 0,-16-14 0,-13 17 0,-3-1 0,-3-24-235,-6 12 1,-2 0 234,-4-5 0,5 16 0,-1 2 0,0 5 0,7 14 393,3 8-393,2 5 0,0 7 0,1 12 489,-2 15-489,0-1 0,-1 1 0,-1 18 0,0-9 0,2 0 0,5 18-116,18-6 1,9 0-241,-3-16 1,5-2-351,-1-5 1,5-1 0,-1-5-429,9-3 0,0-7-2627,-7-4 0,-2-3 2998,14-1 0,-28-7 0,-16-2 0</inkml:trace>
  <inkml:trace contextRef="#ctx0" brushRef="#br0" timeOffset="87194">26811 13394 26026,'49'-7'-63,"0"0"0,0 0 1,-1 0-1,0 1 1,-2 2-1154,14 2 1,-3 2 82,-6 0 1,-4 0 0,11 0 0,-26 0 0</inkml:trace>
  <inkml:trace contextRef="#ctx0" brushRef="#br0" timeOffset="88168">27680 12886 8747,'-3'-3'9830,"0"0"-6390,3 3-1798,-55-62-1267,38 40-342,-15-17 0,5 1 196,23 22 724,3-11-818,9 17 920,24 3-1027,-5 14 19,1 4 1,2 6 13,-7 4 1,-2 5-862,11 26 0,-3 4 805,-9-14 1,-4 2 5,-3 4 0,-2 7 1,-7-1-38,-7 3 0,-8 0 0,-3 3-112,-1-6 1,-2 2 0,-4 1 0,-1 0-435,-1-6 1,-3 1 0,-1 1-1,0-3 1,0-3-872,-1 0 0,0-2 1,0-3-1,-1-1 1443,-12 10 0,0-2 0,6-11 0,3-2 0,1-4 0</inkml:trace>
  <inkml:trace contextRef="#ctx0" brushRef="#br0" timeOffset="90794">27652 12418 16924,'-5'-5'5181,"2"2"-2834,3 3-1927,-27-51-179,19 39-129,-19-38-22,25 50-23,1 0-27,-1 1-24,2 0 57,0 4 39,9 3-33,1 2 161,37 13-133,9 1-791,-11-4 1,3 2 691,2 4 1,1 2-21,-16-4 1,1 1 0,-1 3 20,0 4 1,0 3-1,-3 2 19,-1 6 0,-2 2 0,-4 3-589,-1 4 1,-4 3 0,-3 2 569,-6-11 1,-2 2 0,-2 1 0,-3 0-391,-1 4 1,-3 0 0,-2 1 0,-2 1 375,-1 2 1,-2 0 0,-2 0 0,-2 1-31,-1 0 0,-3 1 0,-1-1 0,-1 0-101,-1 0 0,-2-1 0,-1-1 1,-1 0-527,0-1 0,-2-1 0,-2-1 1,0-1-184,-2-3 1,-1 0 0,-2-2-1,-2 0 751,-5 1 0,-4-1 0,1-2 0,4-4 1,6-7-1,3-3 0,0-2 0,-18 9 0,1-1 1</inkml:trace>
  <inkml:trace contextRef="#ctx0" brushRef="#br0" timeOffset="101252">12670 11918 20575,'51'-17'178,"0"0"0,1 0 0,-11 2 0,-1 1 1,4 3-121,10 5 0,5 6 1,2 0-1,-2 0-1460,-8-1 1,-1-1 0,0 1-1,3-1 1397,6 0 1,0 0-1,4 0 1,6 0 6,-18-1 0,4 1 0,4-1 0,2 0 1,-1 0-1,-1 0 0,-4 0 0,-6 1-277,12-2 1,-9 1 0,1 1 0,9-2 275,-9 1 0,5 0 0,5 0 0,2-1 0,1 1 0,0-1 0,-4 1 1,-3 0-89,2-1 1,-2 1-1,-1 1 1,-2-1-1,-1 0 1,0 0 88,3 0 0,-2 0 0,-1 0 0,0 0 1,3 0-139,-1 0 1,3 0-1,1 0 1,-1 1-1,-3-1 1,-5 0 142,11 0 1,-7-1-1,2 1-14,-4 0 0,3 0 0,-1 0 1,-5 1-64,14-2 0,-5 1-824,1-1 1,-10 2-6702,-26 1 7595,-3 1 0,-19 0 0,-3 0 0</inkml:trace>
  <inkml:trace contextRef="#ctx0" brushRef="#br0" timeOffset="103395">10659 14203 11278,'-45'6'824,"1"-1"1,-1 0 0,-7 1 0,11-1 195,22-1-23,46-6 39,29-5-588,-9 2 0,6-1-1095,-7 1 1,2-1 0,2 0 761,10 0 1,4-1 0,1 0-577,-8 1 0,1 0 1,2 1-1,1-1 508,-7 1 0,1 0 0,1 0 0,0 0 1,2 0-369,3 0 1,2 0 0,0 0 0,1 0-1,0 0 362,-8 1 0,1-1 0,0 1 0,0 0 1,0-1-1,0 1-212,2 0 1,-1-1-1,1 1 1,1-1-1,-1 0 1,0 1 204,-1-1 1,1 1-1,0-1 1,0 0-1,-1 1 1,1-1-75,-2 0 1,1 0-1,-1 0 1,0 0 0,0 0-1,-1 0 79,-1 0 0,-1 0 1,0 0-1,0 1 0,-1-1 1,0 0 32,8-1 1,-1 0 0,0 1 0,0-1 0,-2 1-50,-3 0 1,0 0 0,-1 0-1,-1 0 1,-1 0-27,7 0 0,-1 0 0,-1 0 1,-2 0-140,9 0 0,-3 1 0,-4 0 290,3 0 0,-5 1-148,-11 1 0,-7 1 0,-14 1 0,-4 1 0</inkml:trace>
  <inkml:trace contextRef="#ctx0" brushRef="#br0" timeOffset="105010">17867 12059 18448,'63'-9'668,"0"-1"0,-16 4 0,5 0 0,1-1 0,-3 1-1996,0 1 0,-2 0 1,6-1 1356,-4 1 1,8 0-1,4-1 1,0 0-1,-4 1 1,-6 0-502,8 0 1,-7 1-1,7-1 485,-9 1 0,7 0 0,3-1 0,1 1 0,-2-1 0,-5 2 5,6-2 1,-4 2 0,-1-1-1,2 0-5,-2 1 0,1-1 0,1 0 0,-1 1 0,0-1 64,7 0 0,0 0 0,-2 1 0,-1-1-270,-7 1 1,0 0-1,-2 0 1,-3 0 161,0 0 1,-3 1 0,-1 0 9,1 0 0,1 0 0,-8 1-203,14 0-66,2 2-31,-49 2 203,-42 12 0,21-10 1,-19 7-1</inkml:trace>
  <inkml:trace contextRef="#ctx0" brushRef="#br0" timeOffset="106694">22651 11861 26569,'56'-16'654,"0"0"0,-6 5 1,3 1-1,0 2-603,0 4 0,1 2 0,4 1-1316,-2-2 1,3 1 0,3 0 0,4 0 1173,-9 1 1,5-1 0,2 1 0,0 0 0,-2 0-1,-3 0-296,-4 0 1,-2 0 0,-2 1 0,2-1-1,3 0 280,-1 1 1,3-1 0,3 0 0,0 0 0,0 1 0,-3-1 0,-2 1-118,3-1 1,-3 0-1,-1 1 1,0-1-1,3 1 86,0-1 1,2 0-1,1 0 1,1 1 0,-3-1-1,-1 0-280,-2 0 0,-3 1 1,-1-1-1,1 0 1,3 1 203,2-1 1,4 0 0,2 0-1,-2 1 1,-4-1 0,-5 0-44,5 0 0,-7 1 1,7-1 200,1 0 0,8 0 0,2 0 1,-5 0-1,-14 1 0,-9-1 1,-5 0-1,20 0 0,0 0 1</inkml:trace>
  <inkml:trace contextRef="#ctx0" brushRef="#br0" timeOffset="111461">6599 15886 13984,'2'-36'3733,"1"0"0,-1-8-3291,0-2 1,-2-1 297,-7 1-192,-8 6-251,-11 11-146,-11 11-39,-12 17-67,6 9-14,6 10 0,1 5-267,12-3 1,0 3 235,-9 11 0,2 2 0,11-2 0,5 0-14,4 0 0,4 0-19,4 29-186,16-11 208,13-13 28,14-16 27,22-24-491,-16-8 466,-13-7 1,-2-4 41,5-20 136,-15 12 0,-1-1-127,-4-2 0,-2 0 154,7-28 231,-11 5-118,-8 5-231,-4 21 28,-3 4 417,0 20-562,1 5 174,1 14-202,1 11-6,1 3-420,7 29-252,4-10-2119,3-4 1,2 1 1417,7 9-2629,5-7 1,1-3 3479,3-3 0,5 5 0,-22-31 0</inkml:trace>
  <inkml:trace contextRef="#ctx0" brushRef="#br0" timeOffset="111910">7017 16024 12410,'2'-8'4525,"3"-26"1,-1-6-3192,-3 4-671,2-11 1,-1 1-356,-4 20-56,-1 4 33,0 18-268,0 8 28,-1 13-45,-2 20 11,-2 19-11,3-20 0,-2 2-518,-1 5 0,-1 2 518,-2 4 0,0 0-14,-1 2 0,1 1 5,-1 7 1,2-3-1,3-19 1,0-1 2,2 4 1,1-4 38,2-12 35,1-5-18,0-20-11,1-17 0,0-23-22,4-22-6,0 2-445,1 16 0,2-5 445,4-10 0,0-3-2,-4 22 1,1-1-1,0-1 9,1-5 1,0-1 0,0 2 15,2-7 0,-1 5-6,1-12 941,2 12-958,-1 32-5,14 0-23,17 4-17,-7 8 1,3 0-267,17 0 283,-20 5 0,-3 2 932,1 7-1081,-14 21 1,-6 7 92,-7 2-561,-16 0 1,-8 6 0,-4-6 529,-2-13 1,-6-2-86,-8 7 1,-5 3-1,2-4-312,-3-2 0,1-2-1146,-6 3 1,1 0 1646,11-8 0,4-3 0,-2 2 0,19-12 0</inkml:trace>
  <inkml:trace contextRef="#ctx0" brushRef="#br0" timeOffset="112410">7681 15760 22481,'4'43'311,"-1"0"0,0 0 1,3 8-1,0 1 1,0-6-186,-1-11 0,0-1-738,-2 8 1,0 4-1,-2-3 637,-2-3 1,-3 0 3,-4 4 1,-3 4 0,0-8 9,-10 13 6,2-8 0,-2-4 631,-3-6-452,-3-5 390,6-21-547,8-22-50,4-8 1,12-30 1,8-21 0,0 7-5,-3 15 0,1-1 177,0 0 0,1-8 0,0-1 1,-2 7-125,3-13 0,-1 7-53,-3 17 0,2 0-9,-1-6 1,6 4-3,4 16 0,3 6 8,10-7-14,2 14 1,1 4-10,-3 6-4,26 9 4,-33 6-16,-1 15 0,-2 6 12,-7 2-26,-7 7 0,-7 2 14,-14-13 0,-6-1-20,-8 9 0,-5-1-382,-5 0 1,-5-2 78,8-10 0,-3-1 0,3-2-61,-1 1 1,0-4-1457,-8 2 0,5-6 1114,11-8 1,6-2 0,14-4 0</inkml:trace>
  <inkml:trace contextRef="#ctx0" brushRef="#br0" timeOffset="113160">8111 16009 25068,'20'-38'29,"1"-1"0,0 0 0,5-11 0,0-2 1,-4 7-25,-8 16 1,-1 0-693,6-19 0,2-7 0,-3 5 692,-6 14 1,-2 1 52,3-14 0,0-5 0,-2 8 43,-3-9 71,-8 9 0,-4 4-88,-6 18 523,-21-4-590,17 25-11,-8 16-12,15 2 23,0 42-17,5-24 337,3 12 1,1 3-350,1-17 1,-1 2 3,3 15 0,1 1 2,-2-17 0,1-1-14,2 8 1,2-2-65,11 19-81,-1-17 0,4 1 52,-1-11 1,2-1-17,8 1 0,0-5 23,15 0-23,-12-17 0,-1-5 85,2-7 44,1-8 0,0-7 44,2-18-1361,-13 9 0,-2-1 1413,2-11 189,-8-2 24,-15 18 10,-13-1-246,0 14 72,-17 6 221,8 10-332,-5 4 3386,8 7-3426,6 9 18,14-4-35,10 2 23,5-11 6,25-4-17,-19-5 22,27-9-17,-11-13 34,-2-8-5,-5-2 27,-14-17-22,-13 21 67,-9-29-11,-9 29-33,-13-4-35,3 19 40,-11 13-33,11 5 2,-5 13 0,-1 6-14,-6 15-14,7-5 1,2 0-15,0 11-59,14-17 1,5 2-752,9 3 1,6 1 260,10 6 1,2-3 0,-8-8 0,1-3-1,24 10 1</inkml:trace>
  <inkml:trace contextRef="#ctx0" brushRef="#br0" timeOffset="116043">6352 17472 15249,'-6'-4'5641,"2"0"-5118,-16-26 1,-1-10 468,8-1-805,-9-2 1,2 3-59,18 13-123,2 20-6,2 15 50,2 10 12,2 15-34,-3 0 14,-2-1 0,-3 2-9,-7 19-30,5-21 0,-2 2-12,-8 6 1,-2-1-188,-6 12 196,7-18 0,-1-1 107,-2 2 262,8-16-67,5-14-184,4-16-28,1-16-18,7-18-32,0 2-21,5 2 1,3 1-9,2-3 22,3 0 1,2 0-28,4 7 5,9-8-11,-9 29-11,-1 9 27,2 13-21,-5 1 16,13 13-33,-2 4 8,-8-4 0,2 2-14,15 20 5,-19-16 1,-2 1-1,4 19 248,-9-11-220,-5 4 18,-7-20-18,1 1 34,2-17-16,9-16-29,13-13 29,2-4-12,3-4 0,-4 6 0,0 0 28,8-7-17,-8 7 1,-1 4 5,-7 7-28,-9 9-17,-5 8 17,0 6 0,0 3-50,12 18 16,0 1 46,11 14-29,1-5 0,3-1 39,5-5-16,4-8 0,-7-9 33,24-13-360,-15-19 321,-13 3 0,-1-3 22,-6-4 1,-2-2 55,-2 0 1,-3-1 151,10-23 106,-13 7 34,-9 8-158,-11 10-94,-8 11-62,-12 9 304,-11 11-383,-6 10 7,1 10 21,5 6-38,10 3 21,10 5 29,7 1-22,8-1-12,7-2-39,10-6-11,9-8-17,7-12-12,3-13 46,1-18 22,0-13 45,-3-12 33,-4-5-5,-3-9-17,-12 20 11,-3 0-16,-9 22 111,-1-2-134,0 9-17,-2-3 6,0 13-17,-1 9 56,0 5-50,0 13-23,0 3-90,4 1-290,6-1-466,10-4-324,12-5 190,10-10 464,7-10 382,3-13 409,3-14-39,-20 4 301,-2-11 80,-23 10-1,0-7-45,-2 1-128,2 2 140,2 3-471,-4 9-44,0 5-7,-6 16 7,-2 9 5,-8 25-34,2-11 6,-7 11 21,1-5-10,5-7 28,0 0 36,8-17 25,7-17 20,7-11-16,6-9 26,6-8-63,1-2-117,5-3-6,-11 13 26,7 1-26,-12 17-68,3 2 53,1 5-59,1 5-53,8 10 99,-8-4-175,12 7-3861,0-8 3773,-5-2-454,16-2-61,-8-6 111,15-2 308,3-3 381,-21-2 1,0-2 123,9-4 173,12-12 179,-26 2 242,5-7 179,-7-3 16,-6-2-129,-9 0 97,-9-7-623,-5 14 3414,-12-5-3515,-4 22-3408,-24 14 3535,11 5-82,4 6 1,2 3 111,-3 6-142,-1 6 0,2 0 88,6-2 5,-11 25 19,36-33-173,10 1-227,13-10 3488,21-7-3379,-13-8 85,12-2-1,-27 1 5,-2 1 16,-9 3 129,-6 14-111,-3-2-191,-1 24-28,-3 3-21,-4 21-297,3-23 1,-1 3 300,-5 20 0,-1 1-538,4-17 1,-2 1 591,0 2 1,-2 3-1,-1-2-65,-4 5 1,-3 0-1,-2 0 1,-4 4 0,2-5 136,-2 2 0,-2-3 37,3-10 0,-3 0 1,1-9 147,-25-2-17,9-38-22,34-24 0,8-9-65,3 3 0,6-3-380,6-3 1,5-4 0,3 0 341,4-2 0,4 0 0,0 2-297,-6 6 1,0 2 0,2-2 91,3 0 1,2-2 0,1 0 0,1 3-1075,7-2 0,1 3 0,-1 2 218,-6 4 1,-2 2 0,2 0 1073,8-5 0,1 0 0,-7 8 0,-2 3 0,-3 3 0</inkml:trace>
  <inkml:trace contextRef="#ctx0" brushRef="#br0" timeOffset="116542">9264 17421 16751,'-5'5'4654,"0"-1"-3376,5-4-506,0 0-346,32 8-241,-24-5 431,24 8-431,-32-8 465,-1 1-454,1-4 84,2-8-258,2 2 34,7-12 45,2 3 33,3-4 102,-3-1 116,-5-2-212,-8 5-72,-6 1-40,-3 9-6,-7 1 0,-1 5-5,-11 10 0,9-1-6,-10 19-16,15-7 10,-2 14 1,2 2-1,2 2-22,1 4 1,5 2 18,10-10 1,6-2-230,2-1 0,4 0 188,10 1 0,6-4 33,5-12 1,3-5 10,-7-2 1,2-5 22,21-7 0,-2-5-809,2-5 789,-6-5 1,-2-4 30,-10-6-14,-8-8 1,-4-5-1,-13 10 0,-3-1-252,2-19 0,-4-1 232,-11-4-2,-7 24 0,-8 6 36,-14 14 0,-6 8-636,-3 1 1,-2 4-659,-3 1 0,0 3 782,3 7 0,5 1 0,8-2 0,1 0 0</inkml:trace>
  <inkml:trace contextRef="#ctx0" brushRef="#br0" timeOffset="117242">6059 18820 1939,'4'-9'4915,"6"-28"0,0-6-409,-7 6-3817,4-10 0,-4 0 1550,-18 12-1875,-2 12 869,-15 4-1020,-2 14-101,-29 12-129,6 12 959,22-2 1,2 3-993,8 2 0,2 2 149,-13 26-60,10 1-72,13-11-15,7-8 1,4 1-77,11 17 141,-1-16 0,5-1-62,31 10 34,-1-18 33,-3-19 1,2-6 44,15-13 39,-18 2 1,-2-6 111,7-28-151,-21 2 20,-16 10 0,-5-3 36,-9 0 0,-3 0-19,2 2 0,-2 0-57,-5 3 1,-2 4-25,-8 3-62,2 13-1,5 9-72,2 9-244,8 12-2489,7 3 2845,19 7 0,-8-14 0,9-5 0</inkml:trace>
  <inkml:trace contextRef="#ctx0" brushRef="#br0" timeOffset="119144">6601 18458 16028,'-4'-3'4721,"0"2"-2551,4 1-2193,-17-6 659,39 27-686,-14 2 5,13 4 0,3 3 86,-8-1 1,-4 1-23,-2 1 1,-3 0-37,-6 2 0,-3-1-83,-6 17 32,-5-13 1,-4 0 235,-8 3 241,-11 9 1034,12-33-1247,8-22-39,9-16-168,15-22-73,4 15 0,4 0-281,6-3 1,5 2 232,4 1 0,3 2-100,4 4 0,0 5 75,-8 5 0,1 3-801,16 0 1,0 3-410,-13 5 0,0 2-467,15 2 0,0 2 265,-10 3 1,-2 1 758,-1 2 1,-2 1 388,24 9 458,-15-3 1834,-17-2 1784,-13-5-462,-14-4-976,-8-9-618,-5-4 32,-5-7-1087,-1-4-3103,-10 0 2607,9 8 229,-17 3 335,7 16 245,-12 9 34,2 8 263,8 2-88,11-2 2910,12-2-3485,7-7-385,12 11-645,6-8-310,12 7 33,4-11 584,5-6 233,-7-6 304,16-18 304,-10-11-244,-10 5 0,-2-2 850,11-23-712,-8 1-503,-13 15 0,-2-7 0,-7 19 0,1-2 0,-4 14-715,-2 8 270,-3 9 201,-3 9 85,-1 11 69,2 2 234,2-2-232,7-1-432,5-3 32,3-4-766,16 12 544,-1-14 600,15 4 313,1-19 731,3-15 366,8-17-605,-27 5 1,0-2-271,-3-2 1,-1 0-426,13-23 0,-15 12 0,-8 10 0,-3 9 0,-4 7 0,-1 7 0,-2 4 0,1 9 0,0 11 0,3 15-57,-4-9-688,3 12-172,-2-12-51,3 10-150,3-2 927,8-4 118,-3-13 134,11-9 691,-1-19 740,10-8-256,14-17-972,-16 9 0,1 0-264,11-11 0,1-2 0,-32 25 0,-7 9 0,-2-2 0,-4 9 0,0 5 0,0 4 0,3 4 0,5 2-1320,10 2 404,13 0 242,15 2 485,-16-12 0,2-2 232,5 0 0,3-2 311,21-5 0,1-2-699,-15-1 0,1-2 645,4-2 1,5-3 0,-4-1 252,1-4 1,-1-1-392,8-4 0,-3-2 263,-16 4 1,-6-2-426,6-15 0,-24 5 0,-21 6 0,-12 5 0,-13 7 0,-6 6 0,-4 11 0,-1 7 0,2 13 0,4 6 0,8 4 0,10-1 0,12-6 0,11-9 0,17-8-672,18-9 251,-6-9 0,0-2-244,20-5 442,-16-2 1,-3-2-91,6-9 155,5-4 662,-15 7 629,-13 9-514,-12 8 50,-7 7-499,-2 9-170,0 21 0,0-3 0,0 22 0,-2-10-891,-3 20 73,0-23 0,-2 2 402,-3 8 0,-3 2-310,-2 4 0,1-12 159</inkml:trace>
  <inkml:trace contextRef="#ctx0" brushRef="#br0" timeOffset="119144">9161 19049 25268,'19'-23'-25,"24"-23"-24,1 1 36,-9 11 1,1 0 0,1 2 0,3 0-1,5-2 1,4 0 0,0 2-1,-2 3-94,6 0 1,-2 3-1,0 2 29,-5 3 0,0 1 0,-2 4-117,12-2 1,-4 4-377,-19 7 0,-3 1-1217,31-3 514,-30 12 1109,-27 6 352,-16 2 2413,-10-2-1644,-1-4 818,4-2-961,4-2-210,3-1-228,3 0-133,3 0 53,2 1-313,3 1-128,1 4-40,3-1 104,13 5 29,-1-7 122,25-2-12,6-11-22,-15 3 1,3-3 42,7-4 0,1-3 427,-8 3 0,-3 0 584,25-14 140,-29 5-176,-20 5-521,-15-2-569,-15 5 417,-17 6-365,4 7-39,-22 21 48,23 7-56,8 4 1,2 4-379,1 11 410,12-8 0,3 2 464,7 9-809,11-16 0,6-1-2610,6-7 1,4-4 2655,7 0 1,1-3 0,12-2 0,-15-6 0</inkml:trace>
  <inkml:trace contextRef="#ctx0" brushRef="#br0" timeOffset="127318">1045 2348 18521,'-44'-27'-705,"9"8"782,34 22 690,-2 3 94,-4 1-7,-11 3-201,-13 2 173,-13 4-69,-10 0 75,2-2-176,10-3-451,17-7-381,13-1-240,9-3 37,3 1 35,4 0-87,6 5-50,2 2 7,2 10-118,-6-3 162,-3 14 231,-6 15 69,-2 8-51,1-18 1,0 1 95,1-2 0,0 0 237,3 3 0,1 0-14,1 1 1,2 1-214,1 1 1,0 1 226,0 1 0,-1 3 0,-1 13 0,0 0-39,-2-17 1,-2 1-404,1 21 1,-2 0 394,-3-18 1,-1 1-39,0 13 0,-2 2 30,-2-1 0,0 1 22,0-1 0,0 0-71,2 1 0,1-2-35,2-13 0,0-1-28,2-3 1,2 3-13,2 1 0,1 4 0,0-2-39,0 8 0,0 2 36,-1-7 1,1 6 0,-1 0 0,0-6-669,0 6 0,-2-2 652,-1-3 0,-2 3 0,0-3 72,-2 4 0,-1-1-6,0-7 1,-1 1 0,0 0-54,1 0 1,-1 1 0,1-1-38,0 1 0,0-1 0,1 0-3,1-1 1,0 1 0,0-1-8,1-1 1,1 1 0,0-2-62,1 7 0,1 1 35,0-1 1,2 3 0,0-3-68,1 5 1,0 1 53,0-4 1,-1 4 0,0-2 54,0-8 0,-1-2 0,-1-2 42,1 10 1,-2-2 3,0-3 1,-1 1-4,-1-8 1,-2 3-1,1 0 11,-2 4 1,-1 1 0,1 2 5,-1 7 1,-1 2-1,0 0 4,1-3 0,-1 0 0,1-3-8,1-9 1,0-2 0,1 0 8,1 0 1,0-1 0,1-1-277,-1 20 1,1 0 266,1-1 0,0 0-9,1-1 0,0 1 6,0 0 0,0-1 11,0 1 0,-1-1-20,-1 1 0,0-1-2,-1 1 0,-1-1 2,0 2 0,-1-1 17,-1 0 1,1 1-1,-1-2 0,1-1-11,0-2 0,0 1 12,2-9 0,0 1 1,1-3 9,-1 7 0,1-1-8,0 11 0,2-2-8,1-22 0,1-2-1007,1 0 1,-1-2 1014,2 21 184,-3-15 0,0 0-178,-2 2 8,-3 7 0,-1-1-8,-1-7 5,-4 3 0,0-1 831,1-9-848,-1 1 1,-1 1 0,2 0 661,-5 16-628,1 8-45,2-16 31,4-15 0,0 1 9,-5 14-18,-2 3-10,-3 7-1,1 3 3,8-27 1,0 0-21,3 0 1,0 1-118,1 27-633,29-11-129,2-22 902,17-25 0,2-9 0,-13 2 0,27-16 0</inkml:trace>
  <inkml:trace contextRef="#ctx0" brushRef="#br0" timeOffset="129118">15940 1096 32527,'-51'10'48,"1"0"0,0 1 0,6-2 0,1 0 0,1 1-48,-12 3 0,4 0 0,-9 4 0,46-8 0,22-5 0,30-5 0,9-4 0,15 0 0,-17 1 0,6-1 0,-1-1 0,-9 1 0,-1 0 0,2 0 0,11-1 0,3-1 0,-1 0 0,-1 0 0,1 1 0,-1-1 0,3 0 0,0 1 0,-5 0-832,3 0 0,-6 1 540,-7-1 1,-14 4-563,-26 4-203,-52 7 462,1 0 168,1-1 1,-9 1 0,5-2 148,13-1 0,-1-1 120,-11 2 1,-6 0-1,7-1 563,14-2 0,3-2-659,-5 1 1,3-1-507,-4 0 759,15-2-646,24-2 307,16-10 101,0 1 1791,29-17-1817,-13 7 0,0 0 146,-5 4 1,0-1-68,14-10 0,-1-1 94,7-11-63,-10 7 52,-13-2-97,-32 16 16,-20-7 257,2 8 302,-32-4-224,34 14 230,-18-5-196,30 9 499,-1-1-661,9 3-29,1 0-33,2 2 17,3 4 66,20 17-44,5 5 0,-1-3 0,2 2-290,1 0 1,3 3 264,-2-2 1,3 2 0,-1 0-1234,11 10 0,-1 0 1025,1-2 1,-4 3-1082,-9 2 1,-12 0-2907,-26 16 4220,-12-11 0,-6-4 0,-10-2 0,-13-5 0</inkml:trace>
  <inkml:trace contextRef="#ctx0" brushRef="#br0" timeOffset="129718">15570 1606 32320,'-47'5'149,"-1"1"0,3-1 0,14-1-149,29-4 0,26-9 0,19-3 0,-3 1 0,3-1 0,-6 2 0,2 0 0,20-6 0,-1 1 0,-21 5 0,2-1 0,4-3 0,7-2 0,1-1 0,-7 2 0,1 0 0,-1-1 0,0-1 0,8-3 0,-2 0 0,-8 2 0,-8 0 0,-5 0 0,10-7 0,-7 0 0,-13-5 0,-47-15 0,-17 7-208,6 9 1,-3 0-1227,-1 2 0,0 1 769,8 5 1,1 1 386,3 2 0,1-1-175,-5-2 1,3 2-811,-2-2 1771,4 2 0,4 2-291,16 9-376,-1 0-264,12 5 1250,10 6-1012,10 6 5,18 10-28,13 11-3047,-4 0 3182,4 2 52,-9-7 0,5 1-370,-11-8 0,1 1 0,1 1 333,5 3 0,0 0 0,-1 1-170,-2-2 1,-2 0 0,-5 1 218,-2 4 1,-10 2-344,-9 31 100,-27-11-1033,-10-18 1,-9 0-1,1-1 1243,-3-1 1,1-1-1,-8 5 1,4-2-1,4-5 1</inkml:trace>
  <inkml:trace contextRef="#ctx0" brushRef="#br0" timeOffset="133301">17842 832 32767,'-7'0'0,"2"1"0,5-1 0,0 0 0,28-33 0,23 11 0,13 0 0,-17 0 0,1-2 0,6 2 0,4 4 0,7 0 0,0 2 0,-9 2 0,9-3 0,-7 3 0,-1 2 0,-1 0 0</inkml:trace>
  <inkml:trace contextRef="#ctx0" brushRef="#br0" timeOffset="133601">18209 883 26570,'-10'0'2238,"2"0"-2138,-51-12-496,41 5 27,-42-8 34,64 10 98,4 4-7,21 8-638,16 8 697,-12 0 1,1 4-583,5 6 1,0 3 687,1 7 0,-2 2-34,-5 4 1,-6 3-418,-6 0 0,-8 1 440,-13-2 1,-9-1 66,-12 0 1,-9-4-14,-12 1 0,-7-4-20,14-12 0,-2-1 0,-1-2-48,-17 8 0,0-3-81,9-6 1,4-4-1833,-14 0 2017,34-30 0,15 7 0,10-11 0</inkml:trace>
  <inkml:trace contextRef="#ctx0" brushRef="#br0" timeOffset="134036">19182 732 25064,'-46'-19'227,"-1"-1"1,-2 8 0,5 7-284,14 16 31,-2 12 27,25-3-13,3 6 16,10 8-3,11 3-37,19 2 37,-2-12 1,2-1-259,-9-7 1,0 0 260,16 9 1,0-1 11,6 7 6,0 5 16,-25-8-17,-33-3-5,-27-1-17,6-12 0,-4-2-227,-6 1 0,-2-1 42,-8-2 0,2-2 31,14-2 0,2-2-787,-4-2 0,7-7 245,12-15 0,3 9 0,12-8 0</inkml:trace>
  <inkml:trace contextRef="#ctx0" brushRef="#br0" timeOffset="134535">19888 867 24615,'21'-45'636,"0"-1"1,0 3 0,-11 12-492,-14 27-100,-6 11-6,-7 13 1,-12 36-35,14-25 1,0 3-565,-4 13 0,0 1 533,6-13 1,1 1-194,-2 3 1,0 4 0,1-5-57,3-6 1,-1-1-1564,-4 11 1,-3 4 0,2-7 660,-4 5-1561,-3-8 1,0-7 928,5-15-779,-13-27 2588,23-6 666,3-19 1,3-5 241,3-6 498,0-2 0,0-2 25,-3 15 0,-3 0 162,-3-12 1,-2 1-838,-6-12 73,2 27 0,0 7 2662,5 13-3076,-4-2-2,11 13-385,7 6 33,14 8-11,11 6 1,5 3-533,6 3 1,3 2 451,-2-1 0,4 0 0,-3 0-74,8 4 1,0 1-519,-8-5 0,2 2 1,-2-1 621,-5-1 0,-2-1 0,-2-1 0,5 3 0,-2-2 0,-7-2 0,1 0 0</inkml:trace>
  <inkml:trace contextRef="#ctx0" brushRef="#br0" timeOffset="135010">17932 1979 26297,'49'-2'1347,"-5"-3"0,7-4-880,-8 1 1,5-3 0,2 0 0,1 0-1387,4-1 0,2-1 1,1 1-1,0-1 906,1 1 0,1-1 0,1 0 0,0 0-402,-6 2 1,0 0 0,1-1 0,1 1 0,1-1 361,-4 2 0,0-1 1,2 1-1,0 0 1,0-1-1,0 1-123,2-1 1,0 0-1,-1 0 1,2 0-1,0 0 1,0 0 154,-3 1 1,1-1 0,2 0 0,-1 1 0,-1-1 0,-1 1 0,-3 0-230,7-1 1,-1 0-1,-3 0 1,-1 1-1,-3 0-13,-1 0 0,-3 1 1,-1 0-1,0 0-266,17-4 0,-2 1 0,-10 1-1547,9-2 1998,-21 5 1,-10 2 0,-25 4 0,-4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4:14:29.3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1896 2341 23192,'-14'5'504,"1"-8"-285,32 50-63,-7-27 141,7 2 73,4-19-3521,14-18 3223,0-4-27,-4-3 0,3-4-886,14-9 1,1-1 845,-9 7 1,3-2-134,-6 6 0,6-4 1,0 1-1,-4 3 134,11-4 0,-1 1-14,-4 3 1,2-1-1,-4 3-34,1 2 0,-5 5-568,14 1-689,-29 17 1299,-23 30 0,-5-19 0,-4 13 0</inkml:trace>
  <inkml:trace contextRef="#ctx0" brushRef="#br0" timeOffset="617">2142 6996 19059,'-24'-35'1173,"0"0"0,1-1 1,-9-12-1,4 5-428,1-2-325,9 13-207,9 14-208,5 10-16,4 7 45,5 11-12,9 17-11,6 7-5,3 4 0,5 1 38,-1-12 29,15-4 17,12-17-42,-20-13 0,2-7-590,7-6 1,2-5 571,5-8 1,1-4-26,-15 11 1,1 0 0,-1-1-115,-1 0 1,0 1-1,0 0-2574,11-8 1,-2 2 2682,-9 7 0,-4 3 0,4-1 0,-21 13 0</inkml:trace>
  <inkml:trace contextRef="#ctx0" brushRef="#br0" timeOffset="3410">1453 9773 24435,'-5'-10'219,"-14"16"-163,-2 14 0,-3 6-3,-8 3 0,-4 0-730,-5 4 0,-3 0 741,-3 0 1,-1-1-1,2-3 1,2 0-32,6-6 1,3-1-6,-11 11 442,24-11-448,22-7 24,15-5 21,16-4-17,18-3-44,-17-2 0,2-1-414,7-2 1,2 0-565,5 0 1,2 0 971,9-2 0,-2 0 0,6 0 0,-3 1 0</inkml:trace>
  <inkml:trace contextRef="#ctx0" brushRef="#br0" timeOffset="4093">2338 9892 18660,'0'-5'4683,"0"1"-2947,0 4-1685,-58-28-1,20 44-22,-5-16 0,0 6 14,17 21 0,5 8-492,1-2 1,3 2 432,4 0 1,5 0 21,4-2 1,6 0 11,19 22-1,20-12 18,-13-28 0,3-5-3,3-2 0,1-5 11,0-6 0,-1-4 28,-1-3 0,-3-5 3,-3-4 0,-4-4-20,-2-4 0,-5-2-11,-2-2 0,-4-2 0,-2-3 0,-5 1-25,-4-1 0,-3 1 2,-3 1 1,-4 2 53,-21-22-29,-7 14 200,-1 14-216,3 12 128,7 10-223,7 12-40,8 13-430,4 16-1614,7 15-2067,7-20 0,4 0 3490,7 27 1,-1-22 0,-3-15 0</inkml:trace>
  <inkml:trace contextRef="#ctx0" brushRef="#br0" timeOffset="4433">2576 10490 18421,'19'-52'129,"-1"-1"0,3 2 0,2 3 1026,2 14 0,2 2-1083,2-6 1,0-2 2,2-4 1,-1-2 411,-2-3 1,-1-1-430,-3 1 1,-3-1 8,-5 4 1,-2 1 24,-6 6 0,-4 1 48,-13-24-56,-20 12 28,-15 12-22,-4 15 858,7 12-886,8 25-45,17 1-23,3 32 0,11 2 1065,2-15 0,2 2-1070,3 5 0,2 0 2,2 3 1,1 0-6,3 2 0,3 0-182,7 10 0,1-2-79,-7-16 1,2-2-1202,12 12 0,5-3 943,-2-16 1,-1-4 0,10 14 0,3-11 0</inkml:trace>
  <inkml:trace contextRef="#ctx0" brushRef="#br0" timeOffset="4884">3742 9592 24777,'-46'-39'461,"0"0"0,5 2 1,8 12-294,20 25-129,9 3 6,6 3 78,13 4-39,15 6-51,6 1 1,3 0-361,-11-4 1,1 1 331,19 9 1,-2 3 22,3 12-171,-23-13 0,-5 2 193,-2 30 23,-35 4-37,-2-30 1,-8-1-43,-17 5 1,-4-2-79,14-10 0,0-2-1168,-16 6 0,2-3 487,4-2 0,7-4 0,19-9 0</inkml:trace>
  <inkml:trace contextRef="#ctx0" brushRef="#br0" timeOffset="12116">2897 3304 17854,'-2'-2'4745,"0"0"-3513,2 2-1171,-12-21-22,8 17 68,-8-11 178,9 32-100,0 5-62,-1 9-55,1-5 10,3-1 28,5-5 62,1-7 175,4-6 32,5-8-151,6-12-101,10-10-17,7-11-22,3-4-22,-1 0-17,-5 6-12,-7 4-72,-6 9-179,-6 8-404,-5 6-1176,-2 9 1798,1 10 0,-4-5 0,0 4 0</inkml:trace>
  <inkml:trace contextRef="#ctx0" brushRef="#br0" timeOffset="12916">4950 5582 14930,'-1'-3'6957,"1"1"-3288,0 2-3540,-8-47-124,6 36 12,-6-29 22,8 53-5,0 8-12,2 5 1,3 2 5,3-2 22,3-5 85,1-8 156,0-6 0,-1-8-117,6-10-90,6-11-17,8-9 6,8-5-17,4 0 0,1 1-17,-4 6-28,-9 7-61,-10 8-242,-11 8-682,-6 9-2880,-7 12 3854,-2 5 0,0-5 0,1-4 0</inkml:trace>
  <inkml:trace contextRef="#ctx0" brushRef="#br0" timeOffset="25338">3789 3014 7033,'1'-3'3428,"-1"0"-1496,0 3-1265,-3-2 262,1 0-89,-3-1-274,1 0-302,1 1-444,0-1-2687,2 2 2867,0 1 0,-1 1 0</inkml:trace>
  <inkml:trace contextRef="#ctx0" brushRef="#br0" timeOffset="26225">4672 5467 9705,'-4'6'8955,"0"-2"-8444,4-4 250,0 0-1797,-8-15 1036,6 6 0,-6-7 0,8 11 0</inkml:trace>
  <inkml:trace contextRef="#ctx0" brushRef="#br0" timeOffset="29483">3947 3658 16349,'-41'-1'859,"1"-1"0,-1 0 0,11 0-568,22 1 711,0 0-789,7 1 108,10 2-141,4 2 123,14 2-96,18 2-151,-10-2 16,1-4 1,2 0-39,0-1-9,1 0 1,3-1 43,-10 0 1,0-1-42,21-1 0,2 0-465,-7 0 0,0-1 448,8 0 1,-1-2 4,-11 1 1,-4 0 6,23-4-7,-30 4 1,-1-2 56,21-4-28,-4-1-332,-7 0 315,-24 6-147,-7 1-77,-8 3-5347,7 2 5543,0 1 0,-1 0 0,-3 1 0</inkml:trace>
  <inkml:trace contextRef="#ctx0" brushRef="#br0" timeOffset="30192">5524 3615 9262,'-5'0'7814,"1"0"-4196,4 0-3417,-8 0-100,6 0-112,-6 0-11,9 1 66,3 2-4,1 0 128,20 2-112,-4-3 50,11 1 0,5-2-50,-5-1 0,1 0-3,20-2 1,1 0-338,-13 0 1,1-1 320,5-2 1,5-1-1,-2 1-828,7-3 0,2 1 807,-3 0 1,5 0 0,-3-1 1,-8 2 1,-2 0 0,1 0 3,-1 1 1,-1-1 0,-1 1-12,6 0 0,0-1-264,-8 2 0,1 1 0,-4-1 264,-3 1 1,-1 1-7,13-1 1,-2 0-6,-1 1-146,-9 2-470,-27 0 616,-11 0 0,-14 0 0</inkml:trace>
  <inkml:trace contextRef="#ctx0" brushRef="#br0" timeOffset="41793">8465 3593 9740,'-55'-6'1086,"1"0"1,11 1 0,5 1-667,-9 3 2553,13 1-2631,0 1 971,-6 3-1123,2 4 562,2 1-606,1 1 2106,1 0-2173,3-2-107,14-4-45,4 1 62,12-2 72,9 0 12,16 2-45,9-3 0,5-2-23,3 1 1,2-1-472,4 0 0,1 0 458,7-1 0,-1-1-4,-7 0 1,1 0 5,11 0 1,3-1-8,-14 0 0,1 0 0,0-1 13,13 0 0,-2-1 2,-3 0 1,-2 1 3,-8-1 0,-3 0 5,15-1 179,2-1-33,-28 2 84,-22 2-252,-19 1 16,-25 1-10,-15 0-12,-2 2 0,-5-1-924,2 1 0,-4-1 946,10 1 1,-2 0 0,1-1 5,-15 2 0,2-1-277,14 0 1,1 0 276,-4 0 0,2 0 14,16-1 1,1 1-1,-10 0 1,2 0-4,-15 3-11,8 0-16,25 0-51,5 2-6,11-2 2685,3 2-2600,16-2-2648,37 0 2636,-3-2-17,1-2 1,5 0-406,-6-1 1,1 0 404,-7 1 1,3-1-1,-1 0 0,2 0 1,-1 0 0,2-1 5,6 0 0,1 0 0,-3 0-3,1 1 0,-2-1 3,12-1 0,-4-1-289,1 0 412,-13 0-50,-20 0-140,-41 2-23,-25 0 40,-7 1 1243,4 1 0,-5 1-1320,4 0 0,-3 1 0,1 1 142,-10-1 0,-4 1-48,8 0 1,-7 1 0,1 1 0,5-1-368,7 0 1,4 0 0,-1 0 406,-8 0 1,-2 1-1,3 0 21,-11 1 0,6 0-324,17-3 1,3 1 334,-23 2 247,31-2-241,33-4 757,18-2-746,24-6-45,-17 3 0,5 0-9,6-2 0,4 0 0,1-1-440,-3 2 1,0-1-1,1 0 425,11-1 0,3 0 0,-2 1 22,-6 1 0,-1 0 0,-2 1 202,10-1 1,1 1-1335,-4 2 1,4 0-1,-5 1-3793,-1 1 1,-3 0 4050,11 0 1,-5 1 0,-6 1 0,-38 1-1</inkml:trace>
  <inkml:trace contextRef="#ctx0" brushRef="#br0" timeOffset="43266">4165 8320 8808,'-10'-1'6879,"1"-1"-6470,9 2 1052,0 0-1102,-28-5-74,20 3-61,-22-4 67,27 6 74,0 0-96,1 0 0,1 0 0,9 0-68,6 0-44,11 0-23,4 0-38,5 0-35,4 0-44,3 0 44,6 1 1,4 0-51,7 0-334,-25 0 1,2-1 344,3 1 1,2-1-1,4 1 1,0-1-15,-9 0 0,1 1 17,19 0 1,0 0-1,-16 0 0,-1-1-11,18 2 0,1-1-3,-12-1 1,-2 0-1,0 0 0,-1 0 0,-1 0 0,0-1 9,-2 0 0,-1 0 13,0-1 1,0 0 2,-2-1 1,-1 0 5,-1 0 0,-1 0 42,29-3 0,-2 0-17,-4 2 17,-4 0 0,-6 1-34,-9 1 29,-10 0 111,-12 1 29,-8 1 494,-6 0-1017,-1 0-2372,-7 0 2676,-1 1 0,0-1 0,2 1 0</inkml:trace>
  <inkml:trace contextRef="#ctx0" brushRef="#br0" timeOffset="52317">4553 4702 16028,'-40'-16'3300,"8"3"-3160,30 11 5,1 0-414,1 2 191,3-2 50,0 3 28,5 2 6,2 1 10,5 4 24,5 0-24,7 0 12,13 0-16,-10-3-7,12-1 6,-14-2-5,5 1-12,-2 2-5,-3 1 17,-1 2 5,0 0-5,-5 0 10,19 3 1,-7-4-11,19 1 5,-5-4 0,0-2-5,-4-1-12,-5 0 12,-7 1-6,-6 1 0,-2 1 11,6 4-11,-10-3 6,14 4 10,-6-3 7,13 1 5,6-1-23,3-2 12,3-2-6,-1-1-11,-2-1 6,-5 2-12,-6 1 6,-5 2 23,-1 1 5,0 1 0,5-1-17,7-1 11,8-1-10,7-2-10,-27-1 1,-1 0 0,1 0 0,1 0-1,-2 0 1,0 0 3,29 2 5,-8 0-3403,0 2 3403,-19-2-11,9 2-5,-13-2 10,12 0-5,4 2 28,4 0 6,3 0-34,2 1 11,0 1-11,-3-1 6,-6 2 3386,-6-2-3381,-6 0 6,-1-1-23,3-1 29,6 0-12,6-2 0,7-1 0,2 0-3,-20-1 1,-2 0-9,14 0-3,-16 0 0,-1 0-2,8 1-3393,18 0 3404,-19-1-498,-3 0 1,-1 0 491,0 0-87,0 0 1,2 0 109,17-2-21,-18 1 1,2-1 5,1 0 1,1 0-4,10 0 1,0 1-9,-15 0 1,-1 0 4,14 0 1,-2 0-20,14 1 20,-23 0 0,1 0-3,-1-1 0,-1 1 5,0-1 1,0 0 5,1 0 1,1 0-10,1-1 1,0 0 8,3 0 1,0 0-212,2-1 0,1 1 197,0 0 1,0 1-7,10-1 1,-2 1 8,-17 0 0,0 1 11,10-1 0,-1 1 2619,8 0-2619,-15 0 1,-1-1-12,11 1 5,16-3-10,-10-2-6,-8 0 679,-12 2 1,0-1-652,14 0-29,14-2 9,-27 4 1,0-1 2,21 0 291,-6 1-286,-12 2 718,-10 0-712,1 0 17,-4-1 17,1-1-34,-9-1-17,10-2 12,-6-1 16,8-2-27,2 1-1,0 0 0,-1 4 1,1 0 16,2 2-5,0 0-1,2-1-10,9 0 27,-4-2-22,-2 1-6,1 0 12,-9 1 16,2-1 40,-9 1 128,-10 1-162,-8-1 6,-3 2-51,0-2-16,2 0 21,3-1 35,5-1-18,-2 1 7,4-1-18,-7 2-224,-2 0-601,-2 2 0,-2 0 1</inkml:trace>
  <inkml:trace contextRef="#ctx0" brushRef="#br0" timeOffset="54233">2488 11108 22419,'18'-33'476,"0"0"0,10-18-364,-37 61 40,-11 10-52,-16 15-47,0-4 1,-2 1-373,11-8 0,-2 0 350,-18 15 0,-3 0 19,8-9 1,2-1-46,6-4 1,2-1-6,-6 2 0,7-2 11,16-3 0,7-4 23,23-4 5,15-10-1627,5-6 1,2-1 1497,18-4-347,-14 1 0,6-2 1,-2 0-1682,4 1 0,-1 0 36,11-2 1,1 0 1706,-7 4 0,-6 0 1,-9 3-1,-2-1 0</inkml:trace>
  <inkml:trace contextRef="#ctx0" brushRef="#br0" timeOffset="54843">2895 11670 23567,'43'-46'144,"1"0"1,-1 1-1,-2 0 1,-1 1 0,-6 6-112,-11 13 1,-2 0-441,3-9 0,-2-3 482,-7 7 1,-1-2 72,2-15 1,-2-1-40,-5 9 0,-4 1 101,-1 3 0,-5 1 20,-14-18-2938,-12 11 2803,5 10 56,-5 1-44,15 21 203,3 2-322,2 7-16,2 11 40,-2 12 4,-6 32-4,0 7 862,5-19 1,1 0-880,0 18 5,4-22 0,2 1-87,7 20 67,5-18 1,5-1 24,1-9 1,4-4 5,7 1 0,4-4-5,0-12 0,0-3 10,21 1 1,9-13 56,-9-20-28,-3-6-17,-10-6 61,-13-15-61,-17 24 79,1-19 89,-12 20 1545,-4 2-1623,-2 6 43,1 10-127,2 3-68,2 3 0,1 5 29,-1 2-6,0 20 16,0 1 12,-1 5-17,2 3-101,0-7-1282,6 15-2555,-1-9-2531,4-5 6469,0-11 0,-5-14 0,1 0 0</inkml:trace>
  <inkml:trace contextRef="#ctx0" brushRef="#br0" timeOffset="55025">3794 11030 24217,'-31'3'-2458,"3"-4"0,39 18 1,-8-12-1</inkml:trace>
  <inkml:trace contextRef="#ctx0" brushRef="#br0" timeOffset="55358">4255 10924 24536,'-44'-19'558,"0"1"1,4 0-1,11 6-524,23 10-23,7 3 23,8 6 5,11 4-22,5 3-9,5 0 0,4 1-13,22 14-279,-16-7 0,0 1 295,10 12-89,-24-8 1,-7 1 82,-9 10 35,-16 16-12,-30-15-23,9-21 1,-3-2-9,-2 1 0,-1-2-11,1 0 0,0-1-75,-21 14-785,18-3-6774,21 0 7648,18-6 0,3-7 0,2-6 0</inkml:trace>
  <inkml:trace contextRef="#ctx0" brushRef="#br0" timeOffset="58885">6875 4638 7117,'-10'0'5321,"1"0"-4559,9 0 1534,0 0-1892,-28-1-164,20 1-55,-21-1 123,26 1 174,-1 2-45,-1 0-219,0 1-156,2-2 218,3 0 268,6 0-121,8 1-231,12-2-90,12 1-39,8-1-16,4 0-18,5 2-384,4 1 359,-27-1 1,1 1-4,2-1 1,0 1 16,3 1 1,0-1-9,2-1 0,2 1-306,0-1 1,0 0 313,0-1 0,0 0-11,-3 0 1,-1-1-31,-5 0 1,-2 0 41,18 0 217,-19 0 248,-14-1 112,-12 0-600,-24-1 637,-2 0-620,-18 1 36,3 0-65,0 0 18,-3 0 16,-6 1 23,-10 0-6,23 0 1,-2 0-478,-5 2 0,-2-1 466,-5 1 0,-1 1 2,-4 0 1,-1 0 16,0 1 1,1-1 16,1 0 1,3 0-80,7 0 0,3-1 99,-18 2 23,21-2 16,17-1-50,10 0-68,5-1 777,2 0-721,13 1 137,9-1-187,24 1 0,17-1-426,-22 0 0,1 0 412,7 0 1,1 0 7,4-1 1,1 1-12,1 0 1,0 1-1,-3-1 0,-1 1 12,-5-1 0,-3 1 8,-8 0 0,-4-1 47,9 1-27,-23-1-45,-24 0 11,-17 0 5,-22 0-5,15 0 0,-2 0-3,-7 0 1,-1 0-146,-7 0 1,0 0 149,-5 0 1,0 0 5,-1 0 1,0 0-1,3 1 1,2 0 2,6 0 0,3 0 6,-18 3-6,25-2-50,19 0 39,11-1 56,15-1-22,16 0 11,23 0-34,-14-2 0,2 0 181,7 0 1,3-1-182,5-2 1,0 1-7,2 0 1,0-1-23,-12 2 0,0 0 0,-3 0-37,1 1 1,-2-1-415,10 1 1,-5 0-4613,-5 5 5080,-3 1 0,-18 0 0,-13-1 0</inkml:trace>
  <inkml:trace contextRef="#ctx0" brushRef="#br0" timeOffset="62313">5442 10721 23209,'-12'-32'271,"1"0"1,-17-7-98,-7 76-104,13-11 0,1 3-499,0 3 1,0 3 464,1 2 0,1 2-11,3 0 1,2 1-7,4 0 1,1 0-15,3 0 1,4-1 5,3-2 1,5 0-1826,8 4 0,3-2 1826,13 11 10,-1-19 0,3-6 641,25-1-630,-20-13 1,2-2 2,0-3 1,0-4 16,-4-3 0,0-5-12,0-6 0,-4-5 99,9-19-84,-10-4 45,-22-3 334,-14 9-339,-7-6 3199,-8 4-3110,-2 6 419,7 3-514,6 4 127,13 4-211,11 4 27,13 2-27,17 5-6,-11 4 11,10 6-39,-20 7 34,2 7 11,-7 8-1,1 13-21,-7-11-23,9 16 0,-1-11-179,11 11-2529,-7-15 1,2-1 1021,12 11 1714,-4-12 0,-3-4 0,-12-8 0,10 1 0</inkml:trace>
  <inkml:trace contextRef="#ctx0" brushRef="#br0" timeOffset="63047">6296 11049 23579,'-20'-46'492,"0"0"1,2 4 0,10 10-459,16 23-23,13 3-6,4 5-4262,25 16 4257,-13-3 0,-8 5 0,0 4 800,10 17-806,-16-12 0,-2 2 0,-2 0 1,-3 1 0,4 27 10,-19-6 23,-32-3 6,-10-14-23,-7-10 39,3-13 3413,18-9-3384,3-9 39,19-17-106,17 0-7,18-9 1,-1 14-6,5 3-3,-5 6 0,1 0 3,12-3 11,14-2 1,2 0-398,-1 3 389,-2 1 0,3-2-6,-14 1 0,-2 1 6,-6 1 0,-1 1 16,10-7 1,-6 2 13,-17 3 51,0-11-67,-27 14 11,-16-5 0,-5 6 6,-16 2-29,12 3 35,-22 16-35,29-3 403,-22 21-363,14 5-39,7-6-6,1 14-12,21-11 12,4-5-11,16 5 28,9-19 22,26-1-22,-15-8 36,-4-11 0,-1-3-2,-6-3 50,17-20 95,-26-5 33,-4-2 29,-12-5-12,-10 12-139,-2 9 77,-5 2-38,5 9-56,0 2-107,4 5 11,3 13-11,3 0-5,3 19-17,3 2-17,2 2-406,1-1 0,2 2-1420,6 20-1708,-3-12 0,0 1 3590,7 19 0,-7-21 0,-6-19 0</inkml:trace>
  <inkml:trace contextRef="#ctx0" brushRef="#br0" timeOffset="63520">7441 11340 22015,'1'-50'1247,"0"0"1,0 6 0,-3 8-800,-10 18-241,0 9-129,2 8-39,0 12 12,2 12-12,2 17 11,2 15-44,4-21 0,1 2-20,1 4 0,2 2-375,2 5 0,1 1 383,1 2 1,0 2-6,1 1 0,-2 0 2,-1-4 1,-1-1 5,-2-6 0,-2-2 15,-6 19-18,-6-24-39,-4-24-61,1-26 67,5-6 2,5-19 1,2-3 2,1-13-596,0 6 0,0-9 1,1 5 626,0 14 0,0-2 20,-1-17 0,0-8 0,-1 6-359,1 9 0,-1 2 351,0 4 0,1-3 1,-1 4 1,1-4 0,0 3 0,4 5 1,2 2-72,2 5 1,4 3 59,22-19-6,17 16 6,-20 22 0,4 4-3,3 4 0,1 5-176,2 4 1,-1 5 167,-1 4 0,-3 5-15,-4 6 1,-5 4 8,-6 2 1,-8 3 7,-10 1 1,-6 0-3,-15 19-1,-15-20 1,-9-5-12,11-13 1,-1-2-252,-14 6 0,0-4-589,13-8 0,2-5-5997,-15-8 6860,20-6 0,16 0 0,8 3 0</inkml:trace>
  <inkml:trace contextRef="#ctx0" brushRef="#br0" timeOffset="64130">8096 11005 20918,'-4'1'3702,"0"1"-2419,4-2-1115,23-8-129,-1-2 34,20-11 22,-11-7-39,-3-9-22,-3-7 0,-1-5 27,-5 6 23,-8 6-73,-7 17 1,-11 7-46,-6 13 34,-7 8 50,-4 8-38,-1 9-7,0 7-10,5 5 16,3 4-17,7 2-11,5 2 17,10 0-22,9-3 22,17-3 28,12-5-355,14-9 327,-26-15 0,3-4 16,7-6 1,0-4 0,16-5-6,-18-5 0,-3-4 1,6-20 10,-17 12 0,-3-3-5,-3-1 0,-4-2 19,-4 0 1,-3 0 125,-2-26 79,-14 8-79,-2 16 376,-8-2-303,10 18-78,0-3-84,6 13 254,5 5-332,6 7 21,10 10 29,13 14-45,-9-7 0,1 3-353,6 5 0,0 1 311,2 5 0,0 2-182,-3 0 0,-4 3-706,-4-1 1,-8 1 929,-13 0 0,-4-2 0,1 5 0,-17-9 0</inkml:trace>
  <inkml:trace contextRef="#ctx0" brushRef="#br0" timeOffset="64980">9726 10783 16331,'1'-7'7169,"-1"2"-6962,10-23 1,1-5 133,-4 13-70,5-15 1,-1 3 92,-8 26-207,1 1-101,-4 6-5,-7 11 100,-23 26-95,2-4-11,-2-3 0,-2 1-253,6-8 1,0-1 254,-4 6 1,0 0-23,5-3 1,2 0-32,-7 18 34,17-6-11,20-7 0,18-7-1,23-9-69,-14-10 0,2-2-224,7-3 1,4-1-262,-5-2 0,2 0 0,-2-1-360,4 0 1,-1-1-580,-2 0 0,2-1 0,-2 1 1477,5-1 0,-4 1 0,-11 1 0,-3 1 0,25-3 0</inkml:trace>
  <inkml:trace contextRef="#ctx0" brushRef="#br0" timeOffset="65213">10652 10698 17932,'1'-6'5865,"-1"2"-4437,0 4-274,-10-63-902,5 44 8,-2-17 1,0 6-177,3 26-28,-2 1-39,3 14 11,-3 11-11,-5 21-17,2-3 0,-1 2 0,2-11 0,1 2-481,-6 22 0,1 2 324,5-12 0,0 1-852,3 1 1,0 5 0,1-3-504,1 2 0,1-2 896,4 16 0,1-12 0,-1-33 1,-1-5-1</inkml:trace>
  <inkml:trace contextRef="#ctx0" brushRef="#br0" timeOffset="65780">10938 11359 21920,'0'-3'3389,"0"0"-2044,0 3-1228,26-64 141,3 32-191,-5-9 0,1 2-5,13 13 27,1-4-36,-17 8 1,-1-3-32,1-5 1,-1-3-979,6-12 0,-3-4 972,-2-3 1,-2 0-14,-3 8 0,-1-1 8,4-12 0,-2 0 11,-4 6 1,-1 1-4,-2 4 1,-2 0 270,-5 3 1,-5 5-263,-14 2-23,-3 18 315,-6 10-287,1 25-33,5-3-11,2 15 0,1 5 5,-1 22-107,6-21 1,1 2 112,2 2 0,3 3-6,4 5 1,3 2-37,2 0 0,3 2 31,4 8 0,5-2-3,2-13 0,4-4-228,2-3 1,1-3 241,17 11-47,10-15 58,-11-24-3,-10-13 1,1-5 2,20-19-280,-23 5 0,-4-1 274,5-13 972,-8-7-971,-16 17 601,-1-3-545,-12 11 5,1 10-56,-3 6 934,2 6-922,2 7-29,-1 6 12,1 10-23,2 7-22,6 5 16,1-6-626,19 19-1340,-1-17 1989,11 16 0,-18-28 0,-3-3 0</inkml:trace>
  <inkml:trace contextRef="#ctx0" brushRef="#br0" timeOffset="65980">11877 10492 25976,'13'-2'-1780,"5"7"0,-6 7 1,-1 0-1</inkml:trace>
  <inkml:trace contextRef="#ctx0" brushRef="#br0" timeOffset="66280">12338 10565 26267,'-40'-29'420,"1"0"0,3 3 0,10 6-358,21 17-45,7 6 22,6 6-22,12 11-12,15 12-5,-11-12 0,1 2 5,4 3 1,2 2-9,0 2 1,1 1-361,-1 1 1,-2 1 359,-4-1 1,-5 0-7,-4-2 1,-6 1 30,-16 20 18,-27-7-1706,5-24 0,-3-3 1078,-24 7 588,14-8 0,3-3 0,10-3 0,-11 3 0</inkml:trace>
  <inkml:trace contextRef="#ctx0" brushRef="#br0" timeOffset="77945">6567 8409 19092,'-32'-5'193,"0"-1"1,-7-4-82,75 7-23,17-2-38,-3 1-18,-14 2 1,3 1 2,7 0 1,1 0-944,6 0 1,2 0 911,-10 0 1,2 0-1,0-1-7,-3 1 0,1-1 1,0 1-12,4-2 0,0 1 0,-1-1-1,11 1 0,1-1 2,-4 1 1,4-1 0,-5 1 5,-3 1 1,-1 0 1,-6 0 0,2 0 1,-5 0 77,-6 1 0,-5 0-79,4 1 201,-21 1-129,-17 1 56,-26 4-78,-10-2-34,6-1 0,-1-1 6,-22 1-6,5-1 0,-5-1-513,12 1 1,-2-1 510,0 1 0,-2 0 1,0 0-12,4 0 1,0 1 0,1 0 6,-2 0 1,0 0 0,0 0 22,-18 3 0,1-1 3,6 0 0,3 0-20,8-1 0,5 0 51,-21 1 303,23-1-180,17-3-67,13-1-101,5-1 1042,17-6-1043,8 1 1438,25-6-1454,15 2-6,-22 4 1,3 0-616,7-1 0,3 1 621,6 0 0,1 0-2,-18 2 0,1 0 0,0 0-12,20-1 0,0 1 8,-4 1 1,-1 1-1496,-7 0 1,-4 0 1494,-13 1 1,-3 0-40,19 0 118,-37 2-34,-16 1-11,-28 3-11,-27 0-161,2 1 160,0-3 1,-3 1-43,12-2 0,-3 0 26,2 0 0,-4 1 0,1-1 522,4-1 0,2 0 0,-1 0-524,-1 1 0,-1-1 0,3 1-4,-9-1 1,0 1-1,7-1 1,-1 0-1,4 0 17,2-1 1,2 1-7,-15 0 1,2 0-75,-10-1 125,17 0 174,17-1-274,15 0 1124,11 0-1058,19 0-22,21-2 5,-5 0 1,4 0 199,12 0 1,4-1-203,-11 1 1,2-1 0,1 1-472,4 0 0,2 0 0,0 0 449,2-1 1,0 1-1,1 0 2,-1 0 0,0 1 1,0-1-3,-3 0 0,0 0 1,-1 0-7,-4 0 1,-1 0 0,-3 0 7,5 0 0,-2-1 0,5 0 1,-4-1 111,-4 0 6,6-2-118,-42 2 0,-26 2 992,-7 0-975,-12 2 0,-5 2 3,5 0 0,-3 1 16,1 0 1,-3 1 0,0 0-19,2 0 1,0 2 0,0-1 1,-2 1 1,0 0 0,0-1-407,1 2 1,-1-1 0,1 1 413,-4-1 0,-1 1 1,4-1-4,-1 1 1,2-1 27,-6 1 1,5-1 47,12-3-79,5 0 23,19-3 11,56-7 6,7-2 240,-1 2 0,6-1-285,0 0 0,0 1 21,-13 2 1,0 0 0,1 0-22,3 0 0,0 1 0,0-1-4,0 0 0,1 0 1,-1 0 4,-2 0 1,0 0 0,0 0 1,16-3 0,-1 1-442,-9 1 1,-2-1 387,-10 2 1,-3-1-577,14 0 627,-26 3 0,-15 3 0,-9 1 0</inkml:trace>
  <inkml:trace contextRef="#ctx0" brushRef="#br0" timeOffset="84195">1666 4824 20610,'-18'-38'501,"0"-1"0,-9-17-445,22 73-17,3 14-11,1 15-11,9 5 6,7-5 55,12-12 90,11-15 74,13-18-133,-19-9 0,2-6-681,10-6 0,4-5 603,-9 4 1,2-3 0,2 0-614,6-4 1,3-1 0,1 0 589,-9 6 1,1-1-1,0 0 1,1 0-416,2-1 0,0 1 1,1 0-1,0 0 410,-1 1 0,1 1 0,-1 0 0,0 1-33,11-4 0,0 1 0,-2 2-304,-6 4 0,-2 3 1,-2 2-1480,11 1 1,-5 5 1812,-15 6 0,-5 2 0,3 4 0,-23 4 0</inkml:trace>
  <inkml:trace contextRef="#ctx0" brushRef="#br0" timeOffset="88399">2179 12384 10186,'0'-3'9830,"1"1"-8049,-1 2-1669,-19-28-67,8 24-28,-13-20 55,1 47-21,-2 4-31,4-5 0,-2 2-300,-2 1 0,-1 1 291,-4 2 0,1-1-3,5-4 1,-1-1 24,-7 7 1,3-2-17,-1 3 0,-4 6 84,30-22 5,18-8-78,3-4 605,25-4-639,6-3-59,-8 2 1,4-2-386,-6 1 0,1-1 13,7 0 0,0 1-829,-7 0 1,-1 0-2371,1 0 1,0 1 3635,-4 0 0,-3 0 0,11-1 0,-19 2 0</inkml:trace>
  <inkml:trace contextRef="#ctx0" brushRef="#br0" timeOffset="88992">2702 12833 23209,'6'-53'72,"0"-1"1,0 2 0,6 5-48,4 16 1,4 4-486,-1-4 1,1 0 492,0-1 1,0 2 39,-3 1 0,-1 1 462,6-19-300,-11 9 101,-15 8-213,-10 8-28,-7 6-22,-2 7 417,3 5-506,4 7 10,3 8 6,0 10 6,-1 11-6,0 9-12,1 8 1,5 5 22,5 2 1,12-2-12,9-4 0,13-5-12,10-8-234,8-8 268,8-9-22,4-10-11,2-16 22,-3-12-19,-31 4 0,-1-2 30,20-21 56,-11-1 29,-12 2 10,-12 3-27,-8 5 22,-5 4 17,-2 7-34,-1 6 208,0 5-325,1 3-6,1 6 50,1 5-33,0 9 22,-1 11-5,0 7-6,0 4-12,0 2-201,3 0-437,4-3-2033,4-2-1467,0-12 3302,3-3 0,-10-17 0,0-1 0</inkml:trace>
  <inkml:trace contextRef="#ctx0" brushRef="#br0" timeOffset="89175">3447 12338 21707,'-19'-38'-1364,"6"10"0,25 41 1,-4-4-1</inkml:trace>
  <inkml:trace contextRef="#ctx0" brushRef="#br0" timeOffset="89499">3778 12294 24648,'-50'-32'-33,"19"13"44,57 37 0,9 8 6,1 5-17,1 5 0,-6 3 0,-6 2 0,-12 0 33,-15-1-5,-15 0 6,-14-4-12,-10-3-16,-5-2-40,1-5-380,5-4-2924,11-4 3338,11-6 0,10-5 0,6-4 0</inkml:trace>
  <inkml:trace contextRef="#ctx0" brushRef="#br0" timeOffset="90715">4671 12535 17955,'-1'-55'1497,"1"1"1,-1 9-1,0 7-965,1 13-240,-1 13-242,1 4-50,1 7 22,0 7 12,3 13 0,0 14-15,-3 1 1,-1 4-12,-3-1 1,0 1-617,-3 11 0,-1-1 610,0-16 1,0 0 5,-4 12 1,0-4-3,1-3-298,1-4 0,1-3 477,4-16 419,-1 2-536,14-47-35,0-4-28,1 2 1,0-1 11,5-17 8,0 7 1,1-1-12,-3 9 0,1 0 0,7-16 0,1 0-525,-3 11 0,1 2 522,-1 5 1,1 3-1,18-12 960,-5 19-971,-3 13 679,-2 16-684,-1 10 27,-5 5-11,7 33-16,-12-3-71,-4-3 1,-1 3-362,-5-9 1,-1-1-654,3 18 1,-1-2 226,-3-23 1,0-1 862,4 20 0,-1-5 0,-3-20 0,2 16 0</inkml:trace>
  <inkml:trace contextRef="#ctx0" brushRef="#br0" timeOffset="90909">4660 12827 19827,'31'-35'-121,"-1"0"0,0 0 0,0 3 0,0 1 0,2 6-507,10 10 1,0 5-2257,2-2 1,-1 2 816,-9 3 1,-1 0 2066,2 1 0,-6 1 0,-14 3 0,-4 0 0</inkml:trace>
  <inkml:trace contextRef="#ctx0" brushRef="#br0" timeOffset="91383">5347 12485 11405,'0'-4'7529,"0"0"-4447,0 4-2981,6 5 76,1 12-82,5 14-17,-2 20-50,-6-19 0,-2 1-334,-1 6 1,-2 1 325,-3 3 0,0 1-15,-2 2 1,-1 0-1,-2-3 1,0-2-54,1-4 1,-1-2 69,-8 17 102,5-21 335,4-15-28,5-15-302,2-13 630,1-4-563,6-37-61,2-1-374,-2 11 1,2-3 288,0 1 1,1-1-7,0-2 1,0-1 2,1 1 1,0 1-3,0 4 0,1 2-3,0 5 0,1 2-17,3 2 0,2 3-19,7-7 0,14 1 5,-6 24-34,11 2-10,3 11 823,-2 13-824,-6 14-5,-13 13 22,-14 9-11,-24 7-287,-2-28 1,-5 0 331,-6 0 0,-3-2-17,-6 1 0,-3-3-3,-2-1 0,0-2-42,0-3 0,1-2-126,4-3 1,3-3-1493,-13 3-7406,25-18 9069,19-8 0,5-1 0,3 2 0</inkml:trace>
  <inkml:trace contextRef="#ctx0" brushRef="#br0" timeOffset="91893">6017 12537 21436,'1'60'411,"0"-1"0,-2-2 0,-3-4-285,-2-18 0,-3-2-369,-4 3 1,-2-1 273,-1 1 0,-2-1-20,-1-3 0,1-1 0,0-3 1,2-2 376,-10 12-242,9-15 527,9-12-164,5-10-160,4-11-237,4-9-33,2-18-35,5-18-152,-5 21 0,0-3 139,0-6 1,0-1-10,1-2 0,0 0-11,0 2 1,-1 1-12,0 5 0,1 2-35,6-23 80,4 16-57,3 11 12,7 10-22,6 6-17,6 8 22,-5 5-56,14 19 45,-26-1 45,9 35 5,-38-9-25,-3-9 1,-4 0 2,-9-4 0,-4-2-265,-5 1 1,-2-1 258,-2-2 1,0-1-32,0-3 0,0-2-95,5-4 1,1-1-454,-15 1-1684,19-7 2269,14-11 0,9 3 0,2-3 0</inkml:trace>
  <inkml:trace contextRef="#ctx0" brushRef="#br0" timeOffset="92659">6348 12839 24906,'18'-43'63,"1"0"1,-1 0 0,0 1 0,0 0 0,-2 2-47,1-4 0,-1 1-675,1-4 0,-1-1 677,0 2 1,-1 1 14,-3 2 0,-1 2 25,-3 7 0,-2 1 491,-6-16-460,-7 17 176,-4 16-272,0 14 12,4 8 16,-1 18-16,-1 12 5,-1 20 67,4-25 0,1 2-84,0 1 1,2 2-4,0 7 1,1 0-3,2 15 11,3-19 0,3-2-34,8 7-89,8 8-84,6-10-68,4-11-117,15-16 280,-14-14-51,19-18 135,-16-11 112,-11 7 0,-1-2 146,7-15-113,-8 6 107,-19 14-67,-10 10-78,-4 1 539,-9 7-551,-5 5-73,1 6 6,2 6 40,8 3-35,7 4 12,11-1-6,9 0 17,12-5-5,10-7 10,7-8 23,3-12-39,-2-10 61,-6-12 74,-8-24-113,-14 14-3,-10 9 1,-5 0 41,-13-8 68,-13-9-85,-5 21-16,-5 9-23,12 19 29,-3 10-18,6 9-3385,-13 24 3368,11-9-1131,6 0 1,2 0 1109,5-1-52,-2 28 46,12-22-73,8 9-314,7-3-798,3-19 1,3-2-1124,12 8 2319,19 2 0,-34-25 0,0-1 0</inkml:trace>
  <inkml:trace contextRef="#ctx0" brushRef="#br0" timeOffset="93433">7873 12398 13547,'0'-5'8093,"0"2"-7386,0 3-601,-39-1 23,13 20-37,-5-7 1,-1 3 27,9 9 0,2 3-374,-3-1 0,1 0 344,-14 15 36,14-17 1,3 0-93,3-1 5,-2 7 56,23-18 29,17-7-85,4-5-11,13-6 0,3-2-28,9-3-374,-9 1 0,8-2 0,-3 1-139,1 1 1,0 0-1111,-3 1 1,4 0-1,-3 0 1623,6 0 0,-6 1 0,14-2 0,-28 5 0</inkml:trace>
  <inkml:trace contextRef="#ctx0" brushRef="#br0" timeOffset="93708">8743 12305 24984,'0'-40'401,"0"0"0,0-23-396,-1 65 23,-2 14-5,-6 16-12,-8 22-11,3-16 0,-3 1-12,-5 9 1,-2 2-786,4-12 0,0 1 1,1-1 793,-7 10 0,1 2-66,0 0 0,-1 4 0,4-3-332,2 0 0,2 1-535,1-6 1,1 3 0,4-3 935,4 4 0,4-6 0,1 4 0,7-14 0</inkml:trace>
  <inkml:trace contextRef="#ctx0" brushRef="#br0" timeOffset="94560">9474 12684 22459,'-57'11'627,"12"-2"22,50-7-49,7-2-264,11-6-163,11-8-50,7-10-11,6-8-64,-22 12 0,0-2-324,0-4 1,-1-1 300,1-5 0,-1-2-11,-2-4 0,-1-1 5,-1-3 1,-3 0-3,-2-1 1,-2 1 1,-3 2 1,-2 1-1,-3 4 1,-2 2 14,-2-22 33,-5 13-17,-1 13-11,1 11-72,0 10-18,1 10 63,-6 13 634,-10 18-644,-1 1 1,-3 4-3,7-10 0,-2 1-440,-11 20 1,-1 1 447,11-15 1,2 1-9,-4 9 0,2 2-6,3-4 1,4 0 5,3-3 0,4-1-9,4-3 1,3-1 8,4-3 0,3-2-5,23 24-7,14-12-190,-17-27 0,2-3 207,3-4 1,2-5 8,2-4 0,0-5-3,1-4 0,-1-3-5,0-5 0,-1-3 22,-2-3 0,-3-2 11,-2-2 0,-3-1 22,-5 2 1,-2-1 117,6-23 17,-14 11 6,-10 10 801,-7 10-851,-1 6-57,-1 7-84,2 3 443,1 5-443,-1 8 0,-3 7-17,1 10-22,1 6 23,2-4-51,6 13-370,7-6 51,0-1-1440,11-1 1815,-1-15 0,-5-5 0,-1-4 0</inkml:trace>
  <inkml:trace contextRef="#ctx0" brushRef="#br0" timeOffset="94742">10295 12258 20716,'-6'-3'3400,"2"0"-3159,4 3-807,-22-27-2083,36 31 2649,-2-15 0,15 25 0,2-1 0</inkml:trace>
  <inkml:trace contextRef="#ctx0" brushRef="#br0" timeOffset="95026">10700 12208 19608,'-5'-3'4055,"1"0"-2471,4 3-1539,-16-8 11,24 19 1,-7 1 10,36 33-56,-11-12 0,-6-7 1,-2 0-7,4 10-10,1 12 5,-11 0 22,-15-2 28,-20-2-19,-6-17 0,-4-3-25,-18 10-403,7-12 1,-1-1-456,-10 2 68,-2 2 1,26-11 0,17-6 0</inkml:trace>
  <inkml:trace contextRef="#ctx0" brushRef="#br0" timeOffset="97763">8924 8526 16986,'32'-2'298,"0"0"1,3-1 0,1 1-265,27 0-399,-20-1 0,2 0 384,-6 0 1,3-1-369,3-1 0,4 0 0,0 0 308,-5 1 0,0 0 0,2-1-299,7 0 1,2 0 0,-2 0 328,-8 2 0,-2 0 0,-1 1-3,15-1 0,-3 0-75,-16 2 0,-3 0 95,16 0 569,-43 4-451,-18 0-18,-31 3-28,-21 0 494,4 0-533,3 0 0,-3 0 72,11-2 1,-1 1-86,3 0 0,-4-1 0,1 1 24,-13 1 1,0 1 23,14-1 1,0 0 0,3-1-16,-1 1 0,1 0 75,-9 2 1,5-1 49,6 1-162,6-1-16,19-1 162,19-2 248,5-1-142,33 0-184,8-2-65,-7-3 0,2 0 430,-10 0 0,3-1-457,6-1 0,4-2 0,0 1-635,8-1 0,1 0 583,-1-1 0,3 0 0,-1 0 13,-6 2 0,-2-1 0,0 0 20,1 1 1,-2 0-1,1 0-15,-4 0 1,1 0 0,-3 1-5,14-1 1,-5 1 47,-14 1 1,-4 0 8,3 0 0,-42 3 11,-56 8-20,21-3 1,-5 1-386,2 0 1,-3 0 0,-1 1 394,0 0 1,-2 1 0,2-1-2,-13 2 0,-2 1 18,11-2 1,-2 0-1,-1 1-474,3 0 1,-1 0 0,3 0 475,7-1 1,2-1-1,-1 0 52,-8 2 1,-2 1 0,12-3-2,4 1-27,3-1 231,81-12-228,-13-1 0,4 0-358,2 0 0,4-1 1,1 0 300,4-1 1,1 0-1,1 0-41,4-1 1,1 0-1,1 1-80,2-1 0,1 1 1,-1 0-214,0 0 0,0 1 1,-1-1-1919,-1 1 1,1 1 0,-3 0 2244,-8 1 0,-1 0 0,-4 1 0,2 0 0,-6 0 0,5 0 0</inkml:trace>
  <inkml:trace contextRef="#ctx0" brushRef="#br0" timeOffset="99671">1869 13716 20173,'11'-39'801,"0"0"0,2 2 0,-8 13-655,-8 23-141,-7 7 1,-9 8 11,-14 12 5,-10 13-309,18-15 1,0 0 297,-1 3 0,1 0-5,1 0 0,1 0-6,-15 24-27,11-8 4,12-7-21,9-8-12,14-5 16,12-7-172,35-8 27,-11-7-149,-2-6 0,3-2-369,-9-2 0,2-1-2960,13-3 1,1-1 3662,-4 2 0,-3 0 0,15-3 0,-27 7 0</inkml:trace>
  <inkml:trace contextRef="#ctx0" brushRef="#br0" timeOffset="100279">2549 14011 22834,'33'-27'124,"0"-1"1,0 1-1,15-14 1,-5 1-75,-16 9 1,-1-1-1069,5-11 1,-2 1 1050,-9 12 1,-1 0 78,4-10 0,-4 0 850,-3-4-643,-4-4-22,-8 12-2581,-10 7 2384,2 12 75,-8 3-74,6 9 715,-1 1-821,-2 9 5,2 2-6,-10 17 0,-2 10 6,-6 17-6,12-22 1,1 3 5,2 10 0,1 0 0,-1 16-53,10-10 0,4-2 2868,6-8-2910,3-4 0,6-3-225,21 1-38,0-15 0,5-4 190,-3-5 0,2-5-346,10-5 0,-1-5 505,-17 0 1,-2-3 30,2-7 1,-4-3-395,9-21 652,-10 2 0,-13 0-50,-21 18 300,-2 7-351,-6 4 880,3 5-919,0 1 645,2 2-774,3 2-11,2 3 6,0 5-12,1 6-5,4 13-63,0 1-161,3 9-526,-1-4-158,-1-7-6833,0 3 7752,-2-13 0,-1-2 0,-1-7 0</inkml:trace>
  <inkml:trace contextRef="#ctx0" brushRef="#br0" timeOffset="100462">3447 13509 24088,'-3'-40'-8643,"-1"8"7228,36 60 0,-19-17 0,-1 1 0</inkml:trace>
  <inkml:trace contextRef="#ctx0" brushRef="#br0" timeOffset="100788">3918 13538 20274,'-8'-2'4380,"2"0"-4050,-25-8 1,-6-1-6,14 4-283,-15-5 0,4 2-8,27 8-57,5 1 12,9 10 17,0-2-6,20 21-12,0-5 1,17 14-45,2-3-356,3 4 334,-6 4 28,-13 2 38,-14-8 7,-37 20 16,-15-17-11,13-16 0,-3 0-124,-15 0 1,1-3-381,-4-1-1748,6-4 1,0-2 2251,4-5 0,6-1 0,16-5 0</inkml:trace>
  <inkml:trace contextRef="#ctx0" brushRef="#br0" timeOffset="103395">4925 13828 21791,'-4'-44'642,"0"0"1,1 6 0,-1 9-515,0 20-217,3 10 61,-1 9 56,1 15-28,-3 16 17,-2 12 22,-4 7-34,-2-1 7,-2-5 10,-2-10 40,2-12 201,3-13 118,4-10-124,5-14-162,2-11-33,7-14 33,11-30-73,-7 27 1,0 0-151,1 0 1,1-1 163,-1-2 1,1 1 47,6-14 35,5-5-35,-2 16-17,0 11-6,2 9-61,5 6 17,8 7-22,5 6-46,5 12 34,1 11 1,-6 12 4,-9 11 1,-12 6 11,-12 1 23,-14-2-23,-5-10 22,-4-12 344,2-14-248,6-10-28,3-9-57,3-10 23,4-19-45,2 6 6,8-16 6,3 17-7,5-3 1,1 8-17,1 6-17,3 5 17,2 5-22,3 2 22,3 4-11,-8 2-79,14 15-27,-13 3-79,10 17-152,-12 3-324,-3 7-431,-4 3-293,2-5-26,4-13 218,6-15 324,8-17 393,8-14 487,2-11 392,-1-7 208,-6-6 66,-8-3 51,-6-3 45,-5-1 33,-5 3-380,-8 13 733,-4-1-706,-10 16-218,-6-1-78,-12 9 0,-9 11-18,-7 7-38,-2 10-17,4 8-40,7 3-5,8 3-16,10-3-24,7-3 12,10-7-16,6-6-12,8-6 33,7-7 23,4-9 34,3-10 44,-1-11 62,-5-10 34,-4-7 22,-8-1 174,-6-5-258,-6 18 106,-3 2-83,-2 19-102,0 3-72,-2 3-11,0 6 11,1 7 5,1 11-5,1 10-12,4 7-16,1 4-56,5 1-101,-1-1-84,1-6-34,-1-9 62,0-11 106,4-12 96,8-16 33,12-12 28,10-17 17,-18 15 0,0-1-94,-1 0 1,-1-1 239,15-24 89,-11 12-11,-13 13-67,-7 10-112,-5 10-135,-1 4 40,-1 13 11,0 4 11,0 25 5,0-12 239,0 19-233,0-16-11,0 6-11,0-7-1,0-10 63,0-9 16,0-8-22,5-10-12,4-8 7,6-8 38,3-4 28,4-6-66,-7 11-12,4-5-17,-6 16-11,3 0-34,6 6 23,-7 5-6,7 8-16,0 12 5,-4-3-68,12 12-100,-4-9-89,15 3-21,-9-12 1,1-3 2,15 2 29,-10-6 0,1-2-146,17-10 344,-16 1 0,1-3 211,16-13-23,-9-2 157,-31-4 72,-15 5 68,-7-8 224,-11-3-241,-3 7-95,-6-2-190,7 14 55,1 1-67,7 8-61,-1 1-40,6 5-5,-3 17 11,3-2-6,-7 25-5,2-1-11,0 16 22,6-19 0,1 0-11,0 23 11,2-5-6,1-15 6,0-18-22,-1 2 33,-2-5-6,-5 5-5,0-2 0,-7 19-5,1 3-1722,2-3 0,0 2 1643,-4 19-118,0-1 1,-1 3-400,3-20 1,-2-2 507,-1 10 1,-3 1-161,-5-5 1,-4-3 243,-2-8 1,-3-4 58,3-3 1,-1-4 33,-1-3 0,1-9 100,-3-19-116,15-8 2904,8-29-2930,14 4 0,6-4-26,3-4 1,4-1 24,0 7 1,3 0-1,2 1-24,12-12 0,2 4-12,-5 12 1,1 2-1,6-4 1,3 3-303,2 5 1,2 2 293,1 0 0,2 0-8,7 0 0,-1 3-3,-10 8 0,-3 2 5,-7 4 1,-2 1-12,4-2 1,-2 0-9,18-6 19,-16 4 1,-1-1 25,13-8-6,-6-1 6,-25 9 1092,-8 4-1087,-3 1 1017,-1 1-1033,5-4 5,14-11 6,3 1 0,3-2 33,-3 3 68,-12 8 66,-2-3-94,-6 7-34,-6 1-34,-1 6 1,-3 1-23,2 3-6,0 0-5,1 0 11,-3 9 6,1 0 10,-9 17-4,-1 5-12,-10 27-6,3-4 12,2 0-12,10-10 6,10-11 11,2-7 68,14-4-23,3-23-28,14-8 16,1-15-16,-6-2 17,-9 0 0,-2-3 61,-1-16-28,-6 13 1,-3-1 100,-9-18-44,-14 8-96,-4 14 28,-16 2-28,-8 9-33,8 5-68,-13 6-223,29 15-62,-2 3-1726,14 17 2073,5 8 0,2-13 0,1 2 0</inkml:trace>
  <inkml:trace contextRef="#ctx0" brushRef="#br0" timeOffset="103944">7034 13793 22918,'21'-31'632,"-1"-1"1,11-18-431,-40 44-34,-2 2-39,-5 0-62,-3 1 0,-1 2-22,-1 5-11,-2 3 22,-4 10 44,-6 4 18,-2 7-28,1 2-29,9 1-33,12 3 11,18-3-10,18-1-69,5-9-265,4-8 0,5-2-2714,20 2 2960,-19-5 1,-1-1 0,1-2 0,-18-4 0</inkml:trace>
  <inkml:trace contextRef="#ctx0" brushRef="#br0" timeOffset="105186">8491 13618 23847,'4'-23'252,"-17"20"-207,-4 21 50,-25 20 1,1-3-607,13-12 0,0 1 584,-1 0 0,1 0-15,3-1 1,2-1 382,-9 16-374,15-8 232,16-9-159,12-4-3171,24-2 3054,-5-7 35,10-3 0,2-3-142,3-4-98,3 0 0,2-1-389,-12 0 0,1-1-4345,22-2 1,0 0 3795,-22 2 1,-2 0-1,3 1 1,-8 0 0,-19 2-1</inkml:trace>
  <inkml:trace contextRef="#ctx0" brushRef="#br0" timeOffset="105663">9157 13606 14799,'13'-45'664,"-1"0"1,0 2-1,-1 8 2114,-2 16-2727,0 6 1324,-7 18-1347,0 12 854,-3 5-804,-9 27-55,2-19 0,-4 2 172,-5 7 0,-3 4 0,0-2-198,-2 4 0,-1 2-62,1-6 1,-3 5-1,1 0 1,3-7-254,0-1 1,2 0-223,-2 12 1,-1 6-1,5-9-333,3 10-343,9-11 1,8-4-8616,25-12 9617,2-7 0,-1-13 0,-16-10 0</inkml:trace>
  <inkml:trace contextRef="#ctx0" brushRef="#br0" timeOffset="106230">9524 14079 24984,'14'-48'188,"-1"0"1,-3 7 0,3 5-158,12 10 0,4 4 8,18-18-25,-10 9 0,0-1-9,-11 10 1,-1 0 28,12-13 0,-4 0 16,-1-1 84,-4-2 1,-3 1-18,-12 6 203,-2-30-175,-19 31-16,-6-11-67,0 19 61,-5 5-129,8 12 1,-3 3 16,-10 24-17,3 8 12,-12 23-299,19-24 1,2 2 280,2 2 1,1 2 8,1 2 1,2 0 7,1 1 1,2 0-20,0 0 0,2-1 0,0-3 0,5 1-241,21 13 0,5-2-95,-1-4 302,9-9 1,4-10-9,-1-27 73,12-11 16,-5-11 1,-6-6 11,-13 4 162,-1-12-34,-18 14 556,2-7-594,-11 12-6,-3 9-73,1 5 335,-2 3-391,3 3-17,-3 5 17,1 2-11,-3 21-28,2-3-68,-1 16-10,3-13-858,5 10-1265,3-12 2240,8 8 0,-7-18 0,1-5 0</inkml:trace>
  <inkml:trace contextRef="#ctx0" brushRef="#br0" timeOffset="106430">10429 13585 25236,'-21'-23'-580,"13"15"1,19 26-1,3 0 1</inkml:trace>
  <inkml:trace contextRef="#ctx0" brushRef="#br0" timeOffset="106704">10699 13573 26474,'-34'-11'73,"7"1"-73,61 45 17,-12-13-20,5 4 0,1 4-17,-3-1 1,0 0-153,0-2 1,-1 2 151,-2 2 1,-7 0 19,-11 1 17,-36 15-23,1-19-19,-6-8 0,-4-2-371,8-7 1,1-1-636,-9 1 1,-1 0 1030,2-2 0,3-2 0,-5 1 0,12-5 0</inkml:trace>
  <inkml:trace contextRef="#ctx0" brushRef="#br0" timeOffset="111190">11776 8417 21920,'-24'-44'505,"2"23"-253,18 67-28,-4 13-22,0 3-23,2-2 28,11-5 0,9-11 157,14-12 45,11-15-163,12-22-126,-10-13 1,1-5-275,-11 5 0,1-3 193,9-9 0,5-5 0,-5 3-767,-9 8 0,-1-1 750,8-5 1,4-5 0,-3 3 19,-1 0 0,0-1-9,-2 3 1,2-3 0,-2 3-31,0 0 0,-1 1-3,9-7 0,-1 4-217,3 5-130,7 1-846,-9 14-8638,-5 22 8873,-18-2 1,-6 9 0,-14-13-1</inkml:trace>
  <inkml:trace contextRef="#ctx0" brushRef="#br0" timeOffset="112450">1837 14810 11183,'2'-6'9712,"-1"0"-9073,-1 6 913,0 0-1440,12-52-84,-14 46-17,0-28 28,-28 68-17,9-10 1,-4 2-427,-4 5 1,-2 1 428,-4 4 0,0-1-5,6-7 0,0 0-6,-11 10 0,1-1 8,-3 4-45,16-14 1,3-3 5,7-3-22,17-5 6,15-11-113,16 1-224,18-10 56,-17 0 1,2 1-579,5-3 1,2-1-521,3 2 1,0 0-2602,2 0 0,-1 2 4013,-6 0 0,-3 2 0,10-1 0,-23 2 0</inkml:trace>
  <inkml:trace contextRef="#ctx0" brushRef="#br0" timeOffset="113042">2160 15274 14790,'-3'3'6117,"1"0"-3714,2-3-2263,-7-28-23,19 4-16,3-29-59,4 29 0,4 0-427,2-4 1,1-1 420,2-5 1,0 0 16,1-4 0,-2 1-22,-5 7 0,-1-2 58,5-16 1,-3-1 30,-11 18 1,-2 1-124,3-13 1,-3 2 266,-8-8-24,-10 12-37,-5 12-41,-1 7-106,5 9 769,4 6-869,2 8 367,-1 10-312,-2 17 6,-4 15-6,-2 15-376,5-27 1,1 1 358,0 2 1,1 0 2,1 0 0,2 1-58,2-2 0,3 0 52,4-3 1,3-1-17,4-2 0,4-3-26,6-4 1,4-4-139,4-3 0,4-6 177,2-3 1,1-5 11,1-6 0,0-5 3,-3-3 0,-3-4 8,-3-4 0,-3-2 29,13-25 49,-15-1 18,-13 1 33,-9 3 16,-3 6 705,-1 7-670,0 10 81,-1 7-205,0 6 248,0 5-326,1 15 11,-1 5 11,-1 16-33,0 2-113,1 3-246,0 0-599,7-2-1305,6-3-3568,8-9 5853,2-9 0,-8-8 0,-5-7 0</inkml:trace>
  <inkml:trace contextRef="#ctx0" brushRef="#br0" timeOffset="113209">3135 14724 16947,'-4'-5'5377,"0"1"-4576,4 4-1283,0 0-482,-26-39-1999,33 38 2963,-10-23 0,22 37 0,2-1 0</inkml:trace>
  <inkml:trace contextRef="#ctx0" brushRef="#br0" timeOffset="113516">3422 14737 18924,'-3'-3'5047,"1"1"-3434,2 2-1585,-27-33-17,23 31 17,-17-19-5,32 43-35,6 8-10,7 4-28,6 3-18,8 1-32,10 3-112,-22-20 0,-1 0 173,23 21 28,-15-3 50,-23-4 0,-29 0-21,-20-2-175,13-15 0,-3-1-1180,1-1 0,-1 0 1337,-15 8 0,17-9 0,15-8 0</inkml:trace>
  <inkml:trace contextRef="#ctx0" brushRef="#br0" timeOffset="114658">4639 15104 14219,'0'-5'8760,"0"2"-7584,0 3-918,-48-52-124,20 47-92,-7-17 0,0 7 3,-2 45-6,1 11-27,7 10-12,10-8 5,12-9 1,4 0-40,12 11 31,0-14 1,5-2-4,30 6-406,-14-24 0,1-2 400,25 1 15,-7-15 0,1-5 19,-17 0 1,-1-3 13,13-6 1,-2-6 19,-14 2 0,-6-3 36,-4-2 0,-4 0 4,2-18 22,-17 11 0,-5 0 44,-11-13-95,2 15 0,-2 1 5,-18-9-10,-2 13-40,7 13-5,-5 7-28,10 10-29,-4 9-100,4 18 636,10 7-1197,4 14 69,11-14-1609,12 11-2145,11-10 4386,-2-13 0,1-1 0,2 2 0,4-6 0</inkml:trace>
  <inkml:trace contextRef="#ctx0" brushRef="#br0" timeOffset="116833">5205 15016 22664,'-26'-54'868,"0"1"0,3 4 0,6 9-604,11 22-74,7 4-135,8 10-61,18 13-11,-5 2-11,22 26-5,-11 4-313,-1 4 290,-15-14 0,-3 3-59,-7 5 0,-4 1 89,-2-1 1,-3 0 42,-5 3 0,-5-2 0,-23 9 89,-12-17-66,16-16 27,0-25-56,25-3 58,7-25-63,7 13 38,19-16-111,19 1 28,-19 19 0,1 1-17,0 0 0,2 3-186,11-1 1,0 3-45,-9 5 1,-1 1 83,7-2 1,1 1-270,0 2 1,-1 2 50,-6 1 0,1-1-6,13-3 0,0 0 410,-11 0 1,-2 0 217,27-12 156,-38 5 40,-15 1 84,-13 2 61,-4 1-56,-5 0-5,-1 3 227,-3 3-361,-4 9-85,-6 6-95,-5 10-61,-2 8-74,4 4-27,7 1 0,13-1-23,11-6 34,13-5-12,12-7 18,8-7 5,5-12-23,-7-1 34,4-15 124,-2-11-40,-3-3 62,-1-10 50,-15 10 51,-6 5-29,-4 9-117,-5 8-61,0 6-68,-1 4-22,-2 5-1,-1 8-10,-4 12 11,-1 13-79,-1 10-72,2 8-124,2 3-263,4 2-62,8-2-61,11-9-11,10-13 319,9-17 258,3-21 145,3-16 34,-7-6 106,-8-1 0,0-2 101,11-16-293,-11 12 1,0-1 388,9-17 67,-7 8 5,-11 12-84,-8 12-163,-7 10-139,-1 6-62,0 4 0,0 7 333,0 9-322,0 8-17,0 9 6,-1 3-39,-4 3 5,-2-1 51,-6-4-11,2-9 22,2-9 11,5-10-11,3-8-17,7-8 17,4-6 0,9-6-45,5-1 23,1 0 16,2 3-16,-2 2-12,-4 7-16,-4 4 11,-7 3-129,4 10-39,-1 4-107,13 9-179,6 6-84,12 5-84,10 2 277,-26-15 1,1-1 66,0 0 1,2-1 13,5 0 1,-1-1 213,13 3 80,-16-10 1,-1-4 86,3-8 191,3-8 157,-12-11 27,-8-9-3122,-6-19 2865,-5 13 121,-2-19 59,-4 23-68,-7-4-118,-7 11-94,-10 11-18,-9 9 3336,-6 11-3386,-2 9-34,8 2 143,-6 14-154,22-9-5,-2 7-1,18-8-10,8-5-18,12-4 29,-3-5 11,9-2 11,-7-7 67,5-4 6,-4-4 33,-4-2 23,-6 2-28,-4 2-57,-4 4-128,-1 3 56,0 15-11,0 11 17,0 23-34,0 16-367,-1-23 0,-1 3 364,0 6 1,0 3-26,-3 5 0,-1 3-28,-3 2 0,-1 2-449,0-20 0,0-1 0,-3 1 428,-1-2 1,-2-1 0,-2-1 42,-9 14 0,-5-4 70,-6-10 0,-1-6 37,-11 6 39,-6-35-22,37-31-29,4-24-44,16 16 0,5-3 120,6-7 1,5-1-158,8-5 1,5 0-79,-7 15 0,2 0 0,1 1 58,3 0 1,0 2 0,1 0-68,15-12 1,1 2-188,-4 6 0,1 2 36,3 2 1,0 1 97,-11 8 0,-1 1 96,-3 3 0,-1 1-177,16-13 110,-15 8 170,6-6 536,-11 5-211,-10 7 1520,-10 6-1587,-12 5 457,-6 4-434,-7 1 109,-2 6-250,4 1-101,5 3 6,6 2 11,4 1 6,5 4-78,10 4 10,-1-7 23,15 1-39,-2-9 22,10-3 28,15-15-39,-7-6 28,-16-1 0,-2-1 12,0-7 10,-4-6 45,-15 10 34,-4 2 0,-4-4-34,-5 8-33,-7 6-34,-8 7 0,-4 9-17,-4 8 34,-7 17-23,13-6-11,-4 25-5,22-23-40,-1 22-22,17-15 45,8 6-17,15-3 17,22-3-12,-14-13-13,-10-9 0,1-4-4,13-10 15,-10-6 0,1-2 25,11-10 5,-10-6 1,-4-3-17,-6-1 19,-8 7 1,-1-3 24,-6-3 1,-2 0-146,0-20 190,-3 16 1,-2 1 111,-10-9 40,-4 12-17,-2 10-73,3 10-79,4 7-72,2 3 235,2 12-246,2 7 16,2 7-33,5 17-37,-1-10 1,0 1-51,1 3 0,-1 2-389,0 8 0,0 1 67,-4-6 0,-2-1-410,-5 22-4058,-11-18 1,-2-4 2700,-4-4 1,-9 10 0,22-38 0</inkml:trace>
  <inkml:trace contextRef="#ctx0" brushRef="#br0" timeOffset="117384">8840 14863 24883,'12'-37'185,"-14"22"-101,-34 57-9,5-8 1,-1 1-23,2-3 1,1 0-32,0-1 1,2-1 13,3-5 1,4-1-15,-1 5-27,2 1-12,18-6-39,17-10-3432,18-5 3399,1-6-717,2-7 1,4-1 359,-8 1 1,1-1-886,7-3 0,4-1 0,-2 0-683,-2 0 1,0 1 2013,14-5 0,-6 1 0,-17 4 0,-1-1 0</inkml:trace>
  <inkml:trace contextRef="#ctx0" brushRef="#br0" timeOffset="117634">9551 14785 21450,'4'-6'2148,"17"-25"0,4-7-1397,-6 5-449,6-7 1,-1 1 201,-14 13-420,-9 14-68,-14 15 1,-4 9 11,-21 24-31,18-13 1,-1 3-251,-7 9 1,-1 4 235,5-2 0,0 2 0,1 0-761,-7 15 0,1 1 707,8-11 0,1 3 0,2-4-22,1 1 1,4-1-459,2 8 0,5 1-1510,12-5 0,4-2-2855,1 0 1,2-2 3431,2-5 0,2-5 0,5-3 0,-16-23 0</inkml:trace>
  <inkml:trace contextRef="#ctx0" brushRef="#br0" timeOffset="118257">10025 15197 22184,'-3'-1'3820,"1"0"-3243,2 1-331,-10-7-145,14 2-23,-2-9-50,21 1 0,-1 0 12,13-12-52,12-17 6,-21 15 1,0-2-404,7-8 0,-1-3 403,-4 2 0,-2 1 14,-2-1 1,-2 1-1,-4 3 1,-3 0 53,2-23 33,-15 11-28,-11 13-5,-6 12-46,-2 11-4,3 8 4,-8 20 803,9-2-805,-3 9 0,0 5-3,-8 16-212,7-10 0,-1 2 212,4-4 0,2 0-5,1 3 0,2-1-12,2 1 0,3 0-19,5-2 0,4 0-9,4 17-39,11-20 1,5-3-91,16 4 115,-16-14 1,2-2-71,7-9 1,0-6 55,13-13 62,-13 0 0,-1-4 17,-6-5 0,-2-3 5,-2-2 1,-1-2-6,9-15 44,-14 13 1,-4 1 106,-1-2-84,1-3 106,-12 17-117,-4 11-73,0 0 17,-5 11 0,2 8-12,-4 9 381,2 8-437,2 2-78,3 4-207,7-2-554,4-2-1485,5-4 2375,2-7 0,-7-10 0,-1-6 0</inkml:trace>
  <inkml:trace contextRef="#ctx0" brushRef="#br0" timeOffset="118433">10850 14750 23702,'-4'-20'-1524,"-2"-1"1,11 31 0</inkml:trace>
  <inkml:trace contextRef="#ctx0" brushRef="#br0" timeOffset="118716">11130 14691 21315,'-6'-3'4863,"0"0"-4432,6 3-162,0 0-264,-38-18 12,40 25 0,-23-8-6,54 34-17,5 8 12,-15-11 0,-1 0 5,7 13-146,-13-10 1,-4 0 134,-9 10-11,-12 10-56,-19-6 33,5-25 1,-3-3-74,-20 9-725,6-10 1,-2-1 831,11-7 0,1-1 0,-28 11 0,25-11 0</inkml:trace>
  <inkml:trace contextRef="#ctx0" brushRef="#br0" timeOffset="123020">14056 8288 7705,'-5'0'5540,"0"0"-3368,5 0-1622,34-4 4,-13 6-16,29-1-29,-19 8 35,9 2-35,16 0-985,-17-6 1,3 0 590,12-1 0,4-1-91,-10-1 0,1-1 1,3 0-9,6 0 1,3 0 0,0 0-588,-11 0 0,1 0 0,1 0 0,-1 0 573,3 0 1,0 1 0,0 0 0,0 0-6,1 0 0,-1 0 1,1 1-1,-1 0 3,-2 0 0,1 0 0,-1 0 0,0 1 0,-2-1 0,-1 0 0,0 0 0,0 0-355,11 1 1,0 0-1,-2 0 366,-3-1 0,-2 0 1,-1-1 1,-3 0 0,-2 0 0,0 0-10,-3-1 1,-1 0 0,0-1-44,16 1 0,1 0 62,-17-1 1,1 0-1,-4 0-8,1 1 0,-1-1 25,8 0 1,-5 0 189,-8 1 1391,-4-1-915,-18 0 1614,-19 0-2504,-8 0 92,-12 0 93,-5 0 0,12 0 0,5 0 0</inkml:trace>
  <inkml:trace contextRef="#ctx0" brushRef="#br0" timeOffset="124628">1568 16194 12735,'0'-5'6139,"0"2"-3188,0 3-2250,-5-44-623,3 33-39,-5-31-27,-3 52 32,-10 11-32,-15 16-4,13-12 0,-3 1-119,-2 3 0,0 1 119,-1 1 1,1 0-9,-14 18-3,18-21 1,3-1-26,3 1 0,-2 6 11,17-18 28,8-4-5,8-3 221,10-2-300,13-3-190,12-4-174,13-6-180,-27 2 1,1-2-608,4-1 0,1-2-3236,4 1 1,-1-1 4459,-3 1 0,-4 1 0,0-1 0,-24 6 0</inkml:trace>
  <inkml:trace contextRef="#ctx0" brushRef="#br0" timeOffset="125272">2021 16637 20222,'31'-43'347,"1"0"0,1-3 1,-1 4 61,2 1-267,-13 15 1,-1-2-28,-1-1 0,-1 0-28,-2-1 0,-1-1-29,-1-1 1,-2 0 44,-2-1 1,0 0 61,-3 1 1,0 1 198,1-24 404,-6 8-510,-7 10 221,-6 9-321,-5 8 42,0 8-206,-3 8-11,6 7 334,-9 24-306,5 6 6,-3 11-220,2 13 175,9-4 31,5-12 0,3 3-9,7-1 1,2 0-1650,-1-7 0,1-1 1655,5-4 0,3-2-50,18 12-203,7-2 264,-13-17 1,1-3-32,0-3 1,0-4 19,25 2-6,-6-14 182,-7-14-148,-6-14-11,-4-12 22,-14 12 1,0-1-35,4-12 165,-6 10 0,-1 2-63,-5 7 134,3-14 44,-10 20 34,0-3-145,-4 8 3215,0 3-3384,-1 6 242,-1 3-286,0 7 67,-2 7-22,0 11-68,1 13-5,2-10-219,3 15-419,6-14-3413,8 17-5713,4-14 8267,0-4 0,-8-19 0,-7-8 0</inkml:trace>
  <inkml:trace contextRef="#ctx0" brushRef="#br0" timeOffset="125454">2854 16038 20867,'-5'-4'3092,"2"0"-3036,3 4-498,-30-41-1692,35 39 2134,-12-25 0,24 39 0,3 1 0</inkml:trace>
  <inkml:trace contextRef="#ctx0" brushRef="#br0" timeOffset="125778">3235 15969 21461,'-4'-1'3372,"0"0"-2666,4 1-644,-54-7-17,41 11-40,-38-2 6,56 11-11,12 7-33,10-1 38,-2-3 1,4 1-34,23 18-556,-20-12 0,-1 0 584,7 11-9,-20-6 1,-3 1 14,-4 1-201,-15 4 1,-8 1 149,-24 8 20,4-12 0,-2-1 19,8-10 1,-1-1-86,-5 1 0,-1-2-1578,-22 7-1042,12-7 2711,2-4 0,32-13 0,2 0 0</inkml:trace>
  <inkml:trace contextRef="#ctx0" brushRef="#br0" timeOffset="126620">4395 16312 18212,'0'-5'4403,"0"1"-3467,0 4-841,-14 17-67,11 7-14,-4 16 0,-1 6-9,4-7 1,1 1-220,-2 19 1,-4 3 216,-5-2 0,-1-3-422,4-17 1,0-2 423,-3 4 1,1-3 0,-3 5 206,1-7-77,4-10-12,4-17-101,9-26 1,5-18-34,5-20 16,-4 20 1,2-2-130,1-5 0,0-2 138,2-5 0,0-1-46,2-4 1,-1-2 53,1-1 1,-1-1-4,-1 2 1,0-1-1433,2-4 0,-1 4 1419,-4 18 0,1 3-6,4-8 0,3 4-109,16-2 98,-10 18 0,1 2 11,18-8-17,-8 17 0,1 5 0,8 12-11,16 13 11,-32 10 11,-17 3 1,-6 4-17,-14 21 16,-1-14 1,-4 0 42,-7-6 1,-5-2-35,-2 0 0,-3-2 0,-2-1 0,-2-1 2,0-3 1,0-2-6,2-3 0,0-2-23,4-4 1,2-1 424,-13 5-2822,17-10 3207,18-12 1,4 1-1,7-6 1</inkml:trace>
  <inkml:trace contextRef="#ctx0" brushRef="#br0" timeOffset="126861">5018 16222 18560,'2'-7'4408,"0"2"-3310,-2 5-617,0 0-469,-6 6 21,4 23-66,-5 4-214,4 19-531,1-9-1228,1-5-4564,1-9 6570,2-10 0,-1-10 0,1-6 0</inkml:trace>
  <inkml:trace contextRef="#ctx0" brushRef="#br0" timeOffset="127044">5183 16000 12354,'0'-6'8166,"0"1"-7684,0 5-1283,-22-50-476,20 48-975,-14-31-4581,26 67 6833,-2-1 0,-3-10 0,-3-9 0</inkml:trace>
  <inkml:trace contextRef="#ctx0" brushRef="#br0" timeOffset="127828">5265 16151 16751,'1'-5'6402,"1"1"-5388,-2 4-964,0 23-16,0 2 16,0 24-33,-2-3-23,-2 2 6,-3-2 6,-3 1 5,2-20 95,-1-3 208,8-21 0,0-4-141,5-11 97,12-26-175,-2 6-11,0 2 0,0-1 101,11-16-90,-9 19 0,1-1 123,16-21 6,2 6-184,-15 19-7,1 5-44,-11 16 22,3 4 0,3 10-72,6 7-107,2 11-151,4 7-292,-1 5-1895,-10-13 1,0 0 1637,6 10-2759,-1-9 0,1-4 519,-3-5-5736,21 4 8497,-16-20 347,1-9 0,-4-6 7483,-6-7 409,-2-4-6369,-6 8 4071,-1-3-4127,-6 9-566,-1 0-329,-3 2-113,0 3-380,0 2 10,0 0-83,3 2-12,10 5 1,-4-3-18,17 2 12,-1-3 6,12-7-12,13-12 22,-14 0 1,-7-4 0,-4-1 22,-4-3 67,8-27 50,-16 16 102,-3-6-6,-12 8 44,-18 8-173,1 12 23,-18 6-29,11 12-61,-9 12-34,12-2 23,-1 21-57,14-1 29,-1 16-40,5 5-241,10-18 1,2-1-230,5 13-454,4-13 1,5 0 278,4-9 1,1-3-1,5 12 1,5-5 0</inkml:trace>
  <inkml:trace contextRef="#ctx0" brushRef="#br0" timeOffset="130813">6279 16576 18812,'14'-48'778,"0"-1"1,1 0 0,-2 4-1,0 0 1,-1 9-437,5-5 268,2-4-123,-7 17-28,1-4-386,-5 16-73,-2 5 0,-4 12 6,-1 14 50,-2 31-17,-7 14-36,2-16 0,-1 2-517,-3-5 0,-1-1 519,3-8 1,-1 0-6,-1 1 0,1-2 0,-2 11 17,-3 9 6,7-20 156,2-9-67,3-16 67,2-9 916,0-7-1044,0-23-18,4-8-5,3-22-444,-1 29 0,2-1 439,4-23-4,-2 19 1,-1 0 5,-1 7 0,1 0 9,4-15 0,1 0-221,-2 9 0,2 2 215,2-2 0,1 2-44,8-4 49,11 4 29,0 13-68,-6 10 1,1 3-7,23 0-21,8 17-18,-25 9-38,2 24-63,-26-8 1,-3 3-96,-1 2 1,-2 3-620,-5 9 1,-5 1-264,-4-5 0,-3-2 20,0-8 1,-1-1-3808,-4 4 1,0-3 3411,0-1 1,0-2 0,11-25 0</inkml:trace>
  <inkml:trace contextRef="#ctx0" brushRef="#br0" timeOffset="130996">6488 16511 14118,'-1'-3'6436,"0"1"-5411,1 2-801,22-73-146,8 38-562,-10-8 0,3 2 389,7 21 0,4 6-401,6-1 0,3 1-386,1-1 0,2 2-2686,8 1 0,-1 2 3311,-15 5 0,-4 2 0,8 1 1,-20 2-1</inkml:trace>
  <inkml:trace contextRef="#ctx0" brushRef="#br0" timeOffset="131647">7024 16457 12601,'4'9'8166,"-1"-1"-7002,-3-8-9,0 0-965,25-50-117,-13 32-40,4-11 1,1 1 101,-1 12 167,2-2 163,2-3 56,-1-2-34,-4 1-16,-4 2-46,-6 3-111,-3 6-118,-2 4-157,0 5-16,-5 13 27,0 7-78,-9 34 34,4-11-282,1-2 0,-1 1 282,0-7 0,-1 1-9,-4 11 0,-1 1 0,-1 2 0,1 0-404,-1-1 1,2-1 406,2-3 0,1-1 3,2-6 0,1-2 19,-4 16-22,4-22-11,4-16 22,3-21 6,6-15-28,5-21 11,0 15 0,0-1-156,5-6 1,0-2 143,3-4 1,1-1 11,1-2 0,0-1 6,0-2 0,-1 0-6,-1 0 0,0 1-9,-2 2 1,-1 1 191,-1 6 0,1 2-127,11-20-68,1 20 18,-1 13 5,1 12-33,-1 7 835,-3 13-841,-4 8 512,-7 4-546,-4 26 45,-11-7 23,-10 22-40,-15-9-193,11-25 0,-2-1 129,-2-2 0,-1-2-384,-23 17-627,4-11-1826,7-9-538,14-9 3473,8-6 0,9-3 0,2-1 0</inkml:trace>
  <inkml:trace contextRef="#ctx0" brushRef="#br0" timeOffset="132129">7798 16268 18352,'10'-6'4902,"-2"1"-4146,-8 5-336,0 0-163,-68 42-94,37-5-535,-12 0 0,1 5 405,23-9 1,5 1-15,-2 2 1,0 0-1,0 1 1,1-2-25,-9 21-19,8-19 0,1-1 69,-5 6 33,-7 10 1,9-29 17,4-12-80,3-14-27,4-11 665,4-3-614,6-32-29,6 1-175,-1 11 0,2-2 164,2 1 0,1-1 5,2-2 1,1 0 2,1-3 1,0 1 7,2 0 1,0 2 8,-1 3 1,2 2-1,-1 5 0,1 3 31,20-16-68,0 12 40,1 11-28,-3 11-11,1 10-6,-5 13-11,-2 13-6,-9 13-5,-10 12 28,-19 8 3,-5-27 1,-3-1-16,-8 1 1,-3-3-23,-3-1 0,-3-2-79,-2-3 1,-2-2-188,2-4 1,0-2-1197,-27 4-4251,14-12 5758,18-12 0,15 0 0,9-1 0</inkml:trace>
  <inkml:trace contextRef="#ctx0" brushRef="#br0" timeOffset="132886">7972 16505 24945,'32'-51'106,"-1"1"1,-2 1-1,-3 0-64,-7 1 0,-3 0-1515,1 2 0,-2-1 1484,1 0 0,-1 1 17,0 0 0,-2 3 653,6-17-555,-10 26 0,0 2 216,0-11 476,-5 18-673,-5 14-111,-3 9-23,-5 10 1581,-6 12-1581,-9 30-33,1 7-109,12-27 0,1 1 117,2 3 0,1 0-2,0 26-4,3-23 0,1 1-58,2-1 0,1 0-135,1-2 0,2-1-286,1-1 1,1-1-1895,10 26-778,7-10-475,7-15 1120,6-17 2498,16-28 773,-16-1 1540,14-26 118,-21 8-348,5-7-273,-9 6-393,-9 9 332,-9 9-1536,-6 8 319,-6 3-358,0 5-90,-2 1-6,4 5-50,1-2-11,6 3 16,8-5-10,10-1-6,13-9 27,20-12 1,-7-8 11,-3-2 23,-12-9 44,-14 3 73,-1-10 45,-10 3 72,-18 6-212,0 14 56,-21 6 5,3 12-44,-8 7 16,0 7-3403,-4 21 3303,15-8 39,-4 22-45,18-9-2291,1 21 2229,10-17-429,8-8 0,4-3-411,6-4-277,2-1 0,3-2 1179,9 1 0,-5-3 0,-10-11 0</inkml:trace>
  <inkml:trace contextRef="#ctx0" brushRef="#br0" timeOffset="133520">9843 16001 16695,'3'-6'6531,"-1"0"-6285,11-21 1,1-5 716,-3 5-759,5-7 1,-3 3-82,-9 18-28,-3 10-78,-9 14 28,-8 9-22,-19 19-23,11-15 0,-4 1-310,-5 5 0,-1-1 307,5-6 1,-1 1 2,-15 10 0,0-1 5,18-14 1,2-1-15,-9 6 1,3-1 3,5-3-2,27-5-15,12-10-146,18-1 0,6-2-95,9-1-524,-7-1 0,7 1 0,-3-1 370,-2 0 0,0 0-166,20 0 0,-1 0 70,-23 0 1,-1-2-3459,18-3 0,-2-2 3486,7-4 0,-24 4 1,-4 0-1,-8 0 0</inkml:trace>
  <inkml:trace contextRef="#ctx0" brushRef="#br0" timeOffset="133753">10602 15886 22507,'25'-57'1073,"1"0"1,-2 6-1,-5 8-541,-6 12-38,-5 10-287,-4 9-141,-3 7-77,-1 5 49,-4 18-27,-6 11-16,-10 28 5,5-20 0,-2 1-584,-6 8 1,-1 3 532,5-12 1,-1 1 0,0 1-588,-2 3 0,0 1 0,1 0 260,0 3 1,1 1 0,2-1-366,2-1 0,1-1 0,2 0-3751,0 15 0,4-2 4494,5-14 0,3-4 0,2 4 0,4-24 0</inkml:trace>
  <inkml:trace contextRef="#ctx0" brushRef="#br0" timeOffset="134337">10835 16398 25886,'31'-47'140,"6"3"-95,16 16-688,-23 11 0,2-1 649,2-3 0,0-2-4,2-4 1,-2-3-394,0-4 1,-3-2 393,-6 7 0,-2-3 2,7-19 1,-2-2 11,-13 18 0,-1-1 30,4-13 1,-3 0 324,-10-14-154,-17 16-33,-11 17-45,-11 12-117,11 12 580,-6 12-581,12 12 950,-5 13-961,1 12 11,2 11-90,10-24 1,1 2 81,2 2 0,1 0-9,1 1 1,1-1-17,4 0 0,2-1-79,9 27-277,12-9 20,9-10-107,7-13 73,6-12 213,5-14 135,2-15 72,1-11 78,-3-10 74,-7-4 83,-10-1 34,-12 6 11,-12 7-67,-10 9-128,-5 8 407,-6 9-447,-3 9 181,-2 9-220,-3 13-29,1 7-16,3-5-67,0 21-174,7-17-358,0 14-1115,7-17-4111,6-11 4977,3-10 0,-1-9 0,-2-3 0</inkml:trace>
  <inkml:trace contextRef="#ctx0" brushRef="#br0" timeOffset="134528">11824 15736 20089,'-4'-5'4587,"1"2"-4066,3 3-1115,-28-25-1478,25 34-1378,-21-22 2602,34 42 0,-5-17 0,-1 0 0</inkml:trace>
  <inkml:trace contextRef="#ctx0" brushRef="#br0" timeOffset="134845">12201 15722 21629,'-5'-3'4185,"1"1"-3586,4 2-213,-65-22-195,43 16-161,-14-7 1,4 4-8,24 13-7,6 5-4,7 10-1,6 6 6,10 9-6,10 5-9,-10-11 1,-1-1 3,8 11-17,4 15 0,-23-22 22,-3 7-17,-15-6 1,-15-5 10,-20-2-10,-13-3-290,25-12 0,0 0 73,1-1 1,1-1-2109,-20 6 2330,15-5 0,19-5 0,7-3 0</inkml:trace>
  <inkml:trace contextRef="#ctx0" brushRef="#br0" timeOffset="139647">17912 8305 18896,'24'-54'952,"0"11"-694,7 39 22,1 3-17,6 5-22,13 2-691,-15-1 0,2 0 503,12 1 1,4-1-628,-10-2 0,2 0 1,2-1 561,9 1 1,1-1 0,2 0 9,-10 0 1,2-1 0,0 0-1,1 1-1,3 0 0,2 0 1,0 0-1,0 0-575,2 0 1,0 0-1,0 1 1,0-1 557,0 1 0,0-1 1,0 1-1,-1-1 2,-1 0 0,-1 0 0,0 0 0,-1 0-219,-2-1 0,-1 1 0,-1-1 0,0 0 227,13 0 1,-2 0 0,-1-1 10,-5 0 1,-2 1 0,-1-1 22,-6-1 1,-1 1-1,-1-1-375,-1 0 0,0-1 1,-3 1 372,-2-1 1,-1 0 196,8-1 1,-6 0-97,-15 0 1668,9 0-1359,-27 1 942,-2 1-1245,-5 0 1874,-1 1-8102,-4 4 6516,3-1 1,-2 0 0,3-1-1</inkml:trace>
  <inkml:trace contextRef="#ctx0" brushRef="#br0" timeOffset="143186">1445 17166 14549,'1'-5'6274,"0"0"-5754,-1 5-458,-3-6 218,-5 25-112,-9 1-56,-12 33-76,11-25 1,-4 2 11,-11 10 0,-1-1-380,10-10 1,0-1 361,-12 13 1,2-2 0,13-13 0,1 0-91,-3 4 0,1 1 116,-12 22-33,11-9-6,10-9-12,7-9 23,9-8 824,6-8-650,11-6 171,10-7-267,10-7-151,10-8-151,6-5-467,-25 10 1,1 1-125,2-1 0,0 0-1753,2 1 0,-1 1 2540,-3 1 0,-2 1 0,7-2 0,-16 6 0</inkml:trace>
  <inkml:trace contextRef="#ctx0" brushRef="#br0" timeOffset="143903">1987 17911 17081,'-4'0'3070,"0"1"-790,4-1-2056,11-71-23,-1 33-369,0-12 1,2 0 352,7-2-45,0-7-84,-10 28 0,-1-2-1566,1-12 0,-2 0 1524,-2 13 0,1 0 8,0-13 1,-1 1 38,0-4 130,0 1-1,-2 19-95,-5 15 216,-1 9-328,-4 6 3392,-1 4-3369,-1 8-6,-1 9-12,-3 12-16,-2 14 25,6-18 1,0 1-4,-1 4 1,0 1-421,1 2 1,0 2 416,1 1 1,2 1 8,1 2 0,2-1 3,2 0 0,1-1-287,4-2 0,2-1 245,1-5 0,4-1-263,16 19 145,17-13 124,-11-21 16,17-13 17,-16-20 50,12-13 68,-1-14 85,-22 17 0,-2-1-150,-1-2 0,-1 0 160,12-26 686,-12 6-479,-9 7 188,-6 8-283,-5 8-73,-1 5-56,0 5 395,0 6-574,1 4-6,1 4-27,-1 6 10,-1 8 17,0 13-11,-4 17-22,3-12-29,-1 12 7,4-25-606,5 15-924,3-15-4739,8 4 6313,0-13 0,-5-7 0,-5-3 0</inkml:trace>
  <inkml:trace contextRef="#ctx0" brushRef="#br0" timeOffset="144087">2685 17417 23987,'-25'-25'-2249,"0"1"1,-9-7 833,44 49 0,-2-5 0,-2-5 0</inkml:trace>
  <inkml:trace contextRef="#ctx0" brushRef="#br0" timeOffset="144412">2980 17346 25281,'-28'-20'17,"12"10"-6,37 28-73,21 8 74,-11-9-74,22 11-28,-17-5-22,3 9 28,-13 4 107,-17 1-1,-32 12-39,-1-15 14,-3-9 1,-3-2-498,-20 9 68,18-12 1,1 0-1588,0-2 0,1-1 2019,-15 10 0,18-13 0,15-7 0</inkml:trace>
  <inkml:trace contextRef="#ctx0" brushRef="#br0" timeOffset="145799">4323 17572 16958,'0'-41'2873,"0"-1"1,-1 6-2659,0-7 1,0 0 507,-3 12-242,0 4-167,0 0-141,1 12-173,2 9-156,-2 10 167,0 15-11,-6 19 0,-4 23-183,5-25 1,-1 3 173,1 1 1,1 1-17,1-1 0,3-1 8,2-4 0,3 0 0,11 21-39,12-15 0,9-15 62,-4-13 61,21-21-5,-13-13-15,-11 3 1,0-3 75,10-28 0,-7-6 40,-10-1 55,-10 7-94,-4 15 61,-5 11-129,-4 16 348,1 6-415,-4 14 16,3 11-10,1 10-35,4 4 1,7-2 22,5-3 1,7-6-12,2-6 44,1-8 18,3-7-6,-1-12 39,2-11-39,-2-13-5,-3-1 2,-6 1 0,-1-2 25,5-17-169,-6 13 1,-1-2 196,0-21 46,-6 6 21,-5 11-94,-8 14-68,0 13-90,-3 12-77,-1 12-231,3 11-154,1 12-1436,7 10 38,5-8 1119,14 16 0,-12-32 0,6 9 1</inkml:trace>
  <inkml:trace contextRef="#ctx0" brushRef="#br0" timeOffset="146483">5410 17479 24256,'-21'-46'304,"0"1"0,2 3 1,1 12-266,4 23-11,-11 14 6,4 8-29,-11 13-5,5 6-11,1 2-17,7 2-11,8-2 22,7-3-16,11-6 10,6-8 40,8-8 39,5-8-6,1-11 18,0-8 50,-4-7 72,-7-3 57,-7 3-18,-5 6-44,-7 6-101,-3 6-28,-5 2-6,-2 6-78,-1 7 23,2 3-1,-5 21-16,8-4 5,-1 16-17,7-4 12,9-2-17,9-5-17,15-8-45,19-12 31,-17-12 0,1-4 47,5-5 1,0-4 36,1-4 0,-2-4-477,0-5 1,-3-3 487,-2-4 0,-2-3 28,-2-2 0,-3-2 9,-1-5 0,-4-3-15,-2-4 1,-2-2-15,-2-6 1,-3-2-1,0-2 1,-3 0 5,0 1 1,-2 1 7,-2 6 1,-1 3 27,0 9 1,-2 3 86,-4-16-38,0 24-80,-3 17-38,1 10 22,-1 14-28,-2 14 0,-4 21-6,5-13 1,0 2 25,-1 8 0,1 2-34,0 6 0,0 3-6,2 2 0,0 2-42,1 0 1,2 1-90,0-3 0,1 0-149,4-4 1,1-1-545,3-6 1,2-1-879,3-6 0,2-2 1619,0-6 0,1-3 1,3 3-1,-5-11 0</inkml:trace>
  <inkml:trace contextRef="#ctx0" brushRef="#br0" timeOffset="147318">5705 17394 21825,'1'-2'-50,"32"3"-96,1 1-22,0 0 0,1-1-5823,21-2 5975,-11-1 77,8-8 1578,-30-3-1270,2-6 1001,-10-2-799,-8-2 28,-6 0 107,-4 1 3336,-2 5-3606,-3 5-167,0 6-139,-1 4-74,-2 8-40,-2 7 7,-2 12 5,3 7-51,4 5 12,5 0 11,7-3-39,13-2 17,6-13 27,11-4 1,-8-12 16,6-10 17,-7-9 23,6-11 5,-5-7 202,-6-14-163,-9 15 68,-5-14 22,-10 21-17,-4-2-22,-5 8-23,-10 9-100,7 6 16,-18 16-50,17-2 28,-13 20-39,12-1-17,-2 21 34,10-14-23,4 14 17,14-16-3437,11 17 3432,0-16-68,13 9-363,-1-12 324,-4-5-123,15 3 39,-9-20 162,10-3 85,7-25-29,-16 3 28,12-24 12,-15 4 8,-10 6 0,-1-2-14,6-11-145,-12 7 1,-4 3 167,-5 6 66,-1-17-21,-7 26-35,0-1-10,1 9 3087,1 5-3171,7 3 775,6 8-787,3 0 6,11 11 28,0 4-34,7 6 17,-2 2-56,0 3-11,-14-11-375,-4 11-1480,-13-7 1922,-10 14 0,5-18 0,-4 0 0</inkml:trace>
  <inkml:trace contextRef="#ctx0" brushRef="#br0" timeOffset="149141">7115 17341 22134,'-1'-51'1904,"1"8"-1411,6 33-29,0 1-88,-3 1-113,-1 3-67,-1 1-50,0 3-107,-1 1-39,0 3 11,0 6 1,-1 7 27,-2 10-28,-4 7-39,-4 5-6,-5 5 23,-2 2 22,1 4-33,1 1-6,3 1 62,4-3-57,3-6 12,4-8 28,1-10 5,1-10 124,0-8 67,0-5 5,1-10-168,1-4-33,0-7 56,3-11-6,2-5-84,5-18 28,-4 21 1,1 0 2,2-4 0,1-1-417,2-2 1,1-1 427,-1 1 0,2 1 9,0 1 0,0 2-85,-1 4 1,1 3 84,15-17 16,-4 15-44,-1 13-17,-1 9 5,0 10 788,3 12-794,1 12 7,0 15-12,-4 12-52,-15-21 1,-3 1 70,-1 1 1,-3-1 20,-4 30-35,-5-10-16,-3-11 40,1-12-24,1-11 46,3-8 50,2-6 6,0-5 260,0-2-299,-1-2 21,1 0-83,-1 2-11,3 2 27,-1 1-21,4-1 16,1 0 5,2 1-5,1 0 11,0 0 29,-1 2-46,0 1 0,0 2 12,-2 3-34,-2-1 22,-1 0 18,-1-2-7,0-1 29,0-3 72,0 0-55,-2-1-29,1 1 23,-1 0 11,0-2-17,1-1-33,0-1-18,0-2 40,1 2-28,-1-1 0,1 3 45,-1 1-45,-1 1 28,1-3-33,-1 2-18,2-3 23,0 1-17,0 0 17,0-1 6,0 2 22,-1-1-28,0 1-162,0 0-113,0 0-526,1 0-1159,0-2-4482,2-2 6442,1-1 0,0 3 0,-1 0 0</inkml:trace>
  <inkml:trace contextRef="#ctx0" brushRef="#br0" timeOffset="149465">7446 17528 8674,'-1'4'2386,"0"-1"-4301,1-3 1472,-1 6-84,1-4 527,-1 4 0,1-5 0,0 0 0</inkml:trace>
  <inkml:trace contextRef="#ctx0" brushRef="#br0" timeOffset="150023">7444 17535 9520,'-13'30'7578,"2"-6"-6654,11-23 3921,0 0-4100,2-7-118,0 0-375,1-3 202,0-2-68,-1-2-99,3-5-13,1-7-179,4-1-61,1 0 22,8-5 0,4 4 5,10-5 18,3 3-1,0 7-22,-3 8 0,2 14-56,-13 5-11,15 26-11,-17-1-40,6 20 0,-16-12-352,-7 16-1731,-11-7 1466,4-5 1,-1-1-1,-4-1 1,3 8 0</inkml:trace>
  <inkml:trace contextRef="#ctx0" brushRef="#br0" timeOffset="151042">8028 17527 25472,'20'-21'112,"-4"3"-73,30 0-39,-13 2 45,10-11 73,-17-1 89,-12-4-123,-8 4 101,-6-11 151,-8 3-185,-2 3-45,-7 4-61,1 19-34,2 5-22,-7 15 0,9-1 22,-13 32 0,12-4-11,-3 24 11,9-17-5,5-11 0,3 0-40,6 11 0,8 15 23,2-28-28,21 0 0,-4-19 39,7 2 22,16-23-72,-13-11 58,-11 1 1,0-3-4,4-13 1,-3-2-277,-10 11 0,0-3 291,9-18 0,-4-4-575,-10 10 1,-2-1 576,3-12 1,-1-3 24,-3 2 1,-2 1-213,-4 6 0,-3 2 229,-3 9 1,-4 2 30,-6-14 6,-6 19-68,0 15 411,1 9-449,4 14 1110,0 13-1105,2 4-23,-3 26 29,2-13 0,1 1 149,0-6 0,0 1-153,-1 7 1,0 3-449,1 13 0,1-2 421,5-17 0,0-1 8,-2 16 0,4-3-89,18-1-34,4-23-179,24-2 72,1-15-905,-5-20 0,7-9 0,-5 1 1166,-12 6 0,0-3 29,14-12 0,7-7 0,-12 3-92,-2-12 124,-15 14 1,-2 1 14,-5-4 257,-11 3-263,-9 19 633,-11-5-672,-5 15-34,-10 7-11,5 3 11,-15 25-22,18-12-12,-1 6 1,2 3 44,4 6 3243,-1 9-3282,13-10 0,19-12 12,4-1 379,16-7-380,-2-11 1,-1-10-29,-3-8 62,-10-4-11,0-15 78,-9-15-28,-4-5-44,-5-1 72,-13 7-11,-18 13-73,3 7 6,-35 6-28,21 20 5,-15 8 17,18 11-39,11 1-123,5 25-213,12-8-633,5 17-1058,16-13-3827,29-9-2961,-10-15 7995,14-8 0,-33-8 0,-6-1 0</inkml:trace>
  <inkml:trace contextRef="#ctx0" brushRef="#br0" timeOffset="151432">9688 17097 17081,'0'-5'7158,"0"2"-4822,0 3-2308,-30-50 0,21 47-45,-22-29 12,27 67 22,2-1-40,0-3 1,0 4 38,-1-3 1,1 0-17,0 0 0,-1 1-14,-2 1 0,0-1 14,-3 0 6,1-1 72,3-15-5,3-14-28,3-13 5,5-14-16,6-13 39,7-12 22,7-5-309,-11 26 0,2 1 303,21-22-38,4 9-1,0 11-114,1 10 42,-1 9 22,0 7 0,1 11 0,-3 8-22,-3 13-46,-8 9-251,-10 10-1675,-10 11-5444,-8-9 7438,-5 4 0,1-34 0,-1-1 0</inkml:trace>
  <inkml:trace contextRef="#ctx0" brushRef="#br0" timeOffset="152124">10971 17029 22575,'34'-51'515,"1"1"1,-5 4 0,-6 13 696,-18 27-1201,-5 14 28,-11 17 6,-16 25-415,1-13 1,-4 2 355,-10 8 0,-4 1-246,10-13 1,-1-1 0,1-1 264,0-2 1,1-1 0,2-1-15,-7 6 1,5-4 587,2 8-546,43-24 12,37-22-28,-9-2 0,3-2-532,10-5 0,3-3 438,-16 6 1,1-1-1,0 1-198,1-1 1,0-1 0,0 2-667,-1 0 0,0 1 0,-1 1 941,20-4 0,-5 3 0,-22 5 0,-4 1 0,17-1 0</inkml:trace>
  <inkml:trace contextRef="#ctx0" brushRef="#br0" timeOffset="152675">12060 16928 19115,'12'-43'1173,"0"0"0,0 0 1,6-19-1,-3 10-378,-6 26-235,0 3-257,-5 13-241,-8 17-40,-2 4 12,-16 28-34,-9 14-9,8-14 1,0 2-535,-3 6 0,1 2 518,-1 3 0,2 0-127,2 2 1,2 0-337,4-3 1,3-1-459,4-5 0,4-1-665,6-9 1,6-4-6249,18 9 7859,9-20 0,-9-15 0,-10-5 0</inkml:trace>
  <inkml:trace contextRef="#ctx0" brushRef="#br0" timeOffset="153232">12345 17284 24195,'1'-3'1540,"10"-8"-1495,14-5 17,17-13-18,4 1-2142,-6 1 1,1-1 2102,-12 8 1,0-1 11,14-13 0,-3-4 137,-13 8 0,-3-2-138,0 1 1,1-2 19,6-20 1,-3 0 8,-12 18 0,-3 0-988,6-19 0,-4 0 1004,-6 2 68,-14-3 0,-5 35-51,-8 3-61,4 10 2099,-11 25-2122,3 9 12,-4 11 306,10-11 0,1 2-329,0 7 0,2 0 1466,1-6 1,2 1-1464,-3 13 0,4 2 14,5-9 0,3 0-1619,2 0 0,1-1 1616,-1-2 1,4-2-124,28 22-2,0-26 16,22 3 33,-1-22 29,2-21 83,0-13-10,-13-3 30,-18 7 0,-1-2 82,13-13-1,-16 12 0,-1 0 90,5-7-156,-9 8 32,-16 18-100,-2 5 286,-11 11-286,1 4 3364,-6 13-3358,4 3 100,5-5-95,1 6-22,6-1-45,0-4-734,14 10-1215,4-20-280,7 1 2285,16-13 0,-25-4 0,11-2 0</inkml:trace>
  <inkml:trace contextRef="#ctx0" brushRef="#br0" timeOffset="153416">13524 16692 25275,'-46'-28'-945,"14"17"0,40 31 0,0 0 0</inkml:trace>
  <inkml:trace contextRef="#ctx0" brushRef="#br0" timeOffset="153707">13811 16689 21584,'-4'-2'3938,"0"0"-2487,4 2-1367,-53-21-39,51 23-40,-41-16-5,86 47-11,-6 2 2,-14-14 1,1 1-15,3 12 1,-2 2-635,5 16 643,-11-22 0,-4 2-85,-8 2 0,-8-2 127,-23 10-20,2-14 1,-6-1 2,-8-6 0,-3-4-532,-5-2 1,1-3 413,8-2 1,0-3 106,-12-4 0,6-2 0,12 0 0,-14-4 0</inkml:trace>
  <inkml:trace contextRef="#ctx0" brushRef="#br0" timeOffset="156450">6451 2608 16124,'0'-6'2430,"5"-33"1,1-7-1826,-3 11-736,3-13 0,-1-2 725,-7 0-196,-8-4-169,-4 13 1,-3 0-135,-10-13-20,-1 20 1,-4 3-23,4 12 1,-3 3-489,-10-4 0,-3 1 457,-5 3 1,-2 3-12,5 5 0,-3 2 0,3 1-14,-3-1 1,-2 3 5,2 1 1,-5 2 0,3 1-1,-4 3 0,-1 1-2,9 0 1,-2 0 0,-3 3-19,-8 3 0,-3 3 1,2 0-454,7 0 1,1 1 0,0 2 472,-7 3 1,-1 2 0,5 1-4,1 1 0,5 2-348,12-5 0,1 2 0,3 0 339,0 6 1,3 1-100,-3 6 1,3 3 98,10-3 1,8 3-12,13 5 1,7-1 13,10 16-779,15-15 1,6-5 789,2-10 3,-2-4 1,1-2 1087,9-6-995,-8-3-39,-13-7 937,-22-15-954,-11-7 463,-13-20-491,-5-3-6,-10-12 3381,12 16-3392,0-10 17,9 5 5,1-10-5,5 3 0,2 2 5,0 14-16,-1 9-12,-2 11-5,2 7-62,-10 6 45,6 5 0,-5 10 17,9 0-11,3 13 22,2 3 5,4 25-10,1-6-1093,1 9 1103,0-25 18,0 4-12,2-11 51,11 13-38,5-10-7,11 4 14,-5-17 43,17 3 13,-2-9-6,-13-6 0,1-1 103,12 3-21,-8-5 24,-26-4 1051,-7-3-1252,-3 0-32,-4-7-13,-4-4-59,0 1 2,-3-4-14,5 10 104,-4 0 14,-9 4 18,-8 1 0,-18 4-34,-8-1 33,7 2 1,-13-3 29,15-7 123,-8-6-2,4-15-56,14-2-42,7-1-18,4-3-44,-4-9 5,-4-5-178,12 18 1,-1 0 74,-13-21-26,2 1 50,11 15 43,3 5-68,9 16 30,2 3 49,5 11 23,5 9-5,1 1 342,5 18-308,-2-3-22,5 15 0,-1-1 16,4 4-3403,7 1 3387,-1-11-502,2-11 0,2-2 546,22 2-175,-10-9 0,2-2 142,-1-6 0,-1-4 0,25-4 13,-15-7 1,0-4-3,-16 3 0,-1-2-11,13-6 0,-1-1-14,-13 5 0,-2-1-211,14-10-2032,-15 7-1452,-14 8 3692,-9 7 0,-4 2 0,0 1 0</inkml:trace>
  <inkml:trace contextRef="#ctx0" brushRef="#br0" timeOffset="157842">21863 8789 20466,'17'-50'943,"0"0"0,-1-3 0,-6 8-602,-14 16 310,-5-20-208,-3 13 121,-3-7-406,6 17-159,2 9-21,6 19 39,1 16-1,0 3-10,0 40-12,0-25 14,1 10 1,2 0 8,0-12 60,5 22 24,7-36 156,24-9-83,16-15-526,-12-6 0,3-5 410,7-10 1,-1-3-31,-6 3 0,1-3 20,-7 2 1,3-2 0,-1-3 3,1-5 0,0-3 1,0 0-1065,0-1 0,1-1 0,-1-1 1028,-7 7 1,1-2 0,-2 0 0,-1 2 1,0-2 1,-1 0 0,-2 3-196,6-5 1,-2 2 184,0-2 1,-2 2-26,-7 9 0,-1 2-31,-1 4 1,0 1-266,21-8-477,-16 37-1322,-7 23-218,-9 7 2330,-17 2 0,-4-2 0,3-9 0,-12 18 0</inkml:trace>
  <inkml:trace contextRef="#ctx0" brushRef="#br0" timeOffset="161912">3203 3101 8730,'2'-6'6307,"0"1"-3367,-2 5-2374,48-62-4759,-25 28 4400,4-3 1,-2 1 964,-12 5-953,-11 20 1126,-3-5-1295,-5 11-50,-7 1 6,-9 12 2899,2 0-2866,-16 13 17,-9 5-39,-4 3 505,19-12 0,0 0-472,-24 11-39,11-6-1605,4-4 1,1-2 1615,-3 0-314,-3 1 0,-1-2 370,3-5-339,-12 2 306,29-9 321,2-9-344,10 0 2887,-4-5-2887,5 2 965,0 1-975,4 3 617,-1-1-590,3 3-17,1 0-11,2 2-22,3 0-6,7 6 34,-1 4-17,4 8 11,-3 6 1,-4 7-12,-1-3 28,-3 27-6,-1-7-289,1-11 0,0 1 270,0-3 0,0 0 2,1 1 1,1-1 5,2 19-3,2-16 1,1 0 19,3 12-14,-3-14 0,-1 0-174,-1 19 204,-4-11 46,-8 10 84,-7 3-90,0 2-54,7-25 1,0 1 8,-1 18 1,4 0-1,3-2-11,1-12 73,1 12 11,0-18 50,-1 16 0,-4-12 12,-3 2-17,-5-1-84,-2-1 533,0-2-573,2-2 201,6-4-212,2-2-27,5-2 10,0-6 7,0 9 27,0-9 78,1 10-72,-2-9 78,-4 13-67,0-7-39,-2 5 6,2 5-7,4-13 7,4 9-18,3-8 18,5 0 33,5 3-51,-5-7 7,6 7-1,-7-6 6,4 4 5,1-1-11,1-1 23,3-4 28,4-4 0,6-4-18,8-5-16,12-3-28,10-2-232,-26 0 0,2 0 120,1 0 0,0 0-770,2 0 0,0 0 882,6-2 0,-2 0 0,4 0 0,-2-2 0</inkml:trace>
  <inkml:trace contextRef="#ctx0" brushRef="#br0" timeOffset="165071">1351 18189 8058,'0'-5'7253,"0"1"-5421,0 4-1099,2-32-402,-1 22 218,2-26 123,-2 32-285,0 1-130,-1 3-61,-2 7-95,-2 0 106,-8 12 12,-5 2-79,-18 19-112,10-12 33,-1-3 1,1-2 5,3-4 196,-26 12 0,24-23 23,-9 1-33,8-12-24,0-3-21,1-4-124,6 3 61,-4-1-106,10 5-33,-1 0-68,8 3 6,4 0 56,1 0 23,0 2-1,1 2-5,1 3 17,4 11 5,-2 7-28,1 5 0,-8 1 0,-2 2-44,-4 19-110,2-14 1,0 1 75,2 19 16,11-13 51,5-17-588,36-11-378,-8-22 0,2-5-759,-5 5 1,1-2 1724,14-10 0,-7-1 0,-17 4 0,-3 0 0</inkml:trace>
  <inkml:trace contextRef="#ctx0" brushRef="#br0" timeOffset="168013">1320 18126 15732,'-5'-21'2542,"0"6"-1920,4 13-185,0 1-269,-1 2-123,1 2 28,-2 2 50,0 3 112,-1 0 79,0 0 10,-1 0-4,-5 0-57,-4 3 11,-7 3-50,-9 8 11,-13 8 1,-2 1-191,5-1-14,-2 0 0,5-4-3,26-17 33,3 2-16,3-5-22,4-2 49,0-1 18,-3-1 11,-1 2-17,-4 2 117,-3 2-156,3-3 22,0 2 17,6-6 0,1 1 6,2-2 50,-1 1-56,-1 1-39,-1-2 11,-1 1 28,1 0 17,-1 2-68,1-1 6,-2 2 29,2-3 10,-1 1-33,2-2 151,0 0-101,1 0-106,-2 0 33,-2 3-5,-5 1-6,3 0 62,-3 2-39,6-5 5,-1 1 17,4-2 73,0 0-141,6 5-4,1-1 4,6 6-4,8 4 21,-5-4-33,13 8 39,-4-5 23,10 6-56,2 1-18,10 8 24,-8-3-1,-1-2 6,-4-2-6,-6-8 73,9 3-34,0-6 12,1-4-6,5-4-51,-13-1 29,2-2-6,-20 1 62,-2-1 27,-6 2 96,-3 0-107,-3 1-33,-3 2 22,-5 0-78,-9 5 50,-4-1-33,0 0 90,-4-2 77,5-1-139,-10-3-34,-10 0 50,-12-11-44,14 3 33,-5-12-33,21 2-12,4 2 57,-2-4-12,6 4-62,-2-1 57,1 2 33,1 3-28,5 3 1,-4-1-29,6 2-11,1 0 0,5 3-23,2-1-5,2 2 34,-2-2 16,2 1 74,-1 0-63,1 2 1,-1 0-1,-1 0-240,2 0 196,1 7 22,7 1-22,6 7-28,13 3 28,-7-4-23,17 8 23,-21-11-12,18 12 23,-21-12 45,10 13-39,-16-14 16,4 4-39,-8-8 101,3-1-112,-2-2-106,0 0 123,1 0 173,-2-1-139,1 1 94,-3-1-66,0-1-51,-5-1 22,-4-5-5,-1 0-28,-12-9 5,10 6 84,-15-15-66,10 7 32,-8-7-10,9 6-6,-10-5-39,9 8 22,-9-5-50,6 7 28,0 1 22,5 3 22,-4-3-5,8 5 0,-5-6 6,3 2-23,0-2-5,1 2-29,1-2 18,3 6-23,1 1 22,4 4-156,1 1 179,8 1-45,7-2 5,12-4 34,10-8-5,-3 1 11,-3-3 0,2 0 39,16-7-258,-13 5 1,1 0 240,20-7-28,-3 0-16,-16 7 21,12-6-32,-18 11 16,11-5 0,-15 8-40,-1 0 63,-12 4 413,-1 1-397,-11 4 90,0 1-129,-7-1 0,-2 0-11,-7 1-6,-5 6 34,-6 6 11,-4 8-28,3-1-73,-15 16 62,18-18-14,-4 4 0,-3 1 2,-9 3 34,10-8 1,-1 0 10,-19 7 17,5-7-28,8-7-11,13-4 40,0-4-40,13-2-28,-3 0 28,6-1 5,3-1-10,0 0-12,2 0 6,1 2-12,0-1-38,1 9 5,5 4 56,5 13-45,6 5 39,0-3 17,17 18-106,-4-14-3,-5-10 0,2-2-546,27 7-224,-22-18 0,0-2-3415,4-1 1,0-2 4282,25-2 0,-22-2 0,-17-1 0</inkml:trace>
  <inkml:trace contextRef="#ctx0" brushRef="#br0" timeOffset="169863">1885 18285 7503,'2'-5'4784,"-1"1"100,-1 4-3798,-1-37-716,0 25 790,0-33-779,0 38 318,0-6-55,0 7-61,0 0 56,-2 1-477,1 3 191,-2-2-252,2 2 56,-1-3-40,0 1-66,0 1 83,0 0-67,1 3 6,1 0 45,-1-1-1,1 0-55,0 0-96,0 0 51,0 4-11,1-1-12,0 2 45,0-3 488,0-1-466,0 4 12,0 5-34,0 2 96,-6 27-51,-6 5-59,0-9 0,-1 1-271,-14 21 246,-1-9 0,-2 1-398,7-14 0,0 0 392,-8 13 0,0-1 37,11-15 0,2-3 8,-4 9-84,6-5-1483,5-2-2634,3-4 4218,2-3 1,6-16 0,0-4 0</inkml:trace>
  <inkml:trace contextRef="#ctx0" brushRef="#br0" timeOffset="189558">3534 18221 21332,'7'-56'1334,"-6"13"-1317,-8 47 22,-6 11 6,0 6-12,-5 11 12,-4 13-62,7-13-11,-4 11 0,10-14-5,0 6-7,3-2-4,6-5 27,8-8 28,7-5 0,8-8 23,5-9 22,4-10-11,-2-9 33,-3-7 135,-4-12-90,-9 12 258,-5-13 28,-7 17-57,-2-8-49,-4 4 38,-4-3-268,0 12 45,-5-2-17,4 15-73,-4 1-12,-3 8-44,-8 17 17,7-4-118,-5 19-464,13-10-1266,2 4-4034,12-1 5045,3-8 0,0-8 0,-2-6 0</inkml:trace>
  <inkml:trace contextRef="#ctx0" brushRef="#br0" timeOffset="190266">4234 18187 24542,'-27'-52'666,"5"10"-638,20 39-17,1 1-33,0 2-6,-1 2-73,-1 5 0,0 2-1299,-2 13 23,2-10-5457,-3 12 6834,4-12 0,-1-2 0,2-5 0</inkml:trace>
  <inkml:trace contextRef="#ctx0" brushRef="#br0" timeOffset="193629">3449 18286 15445,'-40'4'426,"-1"-1"0,1 1 0,17-3 145,35-3-95,12-3-146,25-5-232,-17 3 0,2 0-473,7-2 1,2 0 407,5 0 1,0 0-319,2 0 0,-1 0 296,1 1 0,-1 2-6,-3 1 1,-1 1-243,-4 2 0,-1 2 226,-6 2 0,-2 2-6,17 6-5,-17 6 665,-17 1-531,-19-1 810,-14-2-827,-16-3 448,2-3-515,-1-3 0,-1-1 17,-24 2-468,12-1 1,-2-1 467,3-1 0,-1 0 22,-4-1 0,-2 1 8,-2 1 1,0 1 50,1 2 0,0 1 11,2 1 1,3 2-54,6-1 0,3 1-135,-18 8-117,26-6 112,27-3 112,24-5 28,23-6-65,-10-4 1,4-1-574,9-4 0,3-2 601,9-3 1,3-1-26,-17 4 1,1-1-1,-1 1-8,9-2 0,2-1 8,-3 0 1,4-1-1,-4 2-42,1-1 1,-1 0-50,-4 0 0,3 0 0,-4 1-368,5-1 0,-5 1-1748,-5 1 1,-4 1 1635,18-4 1,-26 6-1,-16 6 1</inkml:trace>
  <inkml:trace contextRef="#ctx0" brushRef="#br0" timeOffset="194612">8293 18394 13127,'0'-4'7880,"0"1"-6428,0 3-1172,-52-2-90,23 20-117,-7-9 0,0 4-12,0 33-38,2 4-46,6 2-10,8-1 44,11-7 0,16-9-5,15-11 16,18-11-11,15-11-184,-22-7 0,0-3 192,0-3 1,0-2 16,-2-3 1,-2-2 114,16-21 213,-18-3 213,-15-1-112,-17-2-129,-11 3-112,-10 5-134,-7 7-62,-5 12-73,-6 13-5,14 6-225,-2 12-784,20 1-2028,4 6 3087,8 2 0,1-10 0,3-1 0</inkml:trace>
  <inkml:trace contextRef="#ctx0" brushRef="#br0" timeOffset="195029">8595 18762 21759,'29'-37'289,"1"1"0,-1-1 0,-3 3 0,0-1 0,-3 1 36,-1-11 0,-3 1-1100,-2 0 1,-1 0 852,-2-1 0,1 1 56,-2 0 1,-1 2 805,6-15-587,-4-2-84,-6 20 358,-11 19-476,-12 13-146,1 10 150,-18 17-177,4 14-9,4 1 0,0 4-1098,4 0 1,1 0 1091,0 2 1,2 0 11,5 2 0,4-1-171,3-7 1,3 0 105,1 7 0,4 0-318,3-4 1,6-4-2477,23 18 2884,22-22 0,-25-17 0,1-11 0</inkml:trace>
  <inkml:trace contextRef="#ctx0" brushRef="#br0" timeOffset="195353">9462 18281 21523,'-2'-3'3680,"1"1"-3277,-18-26 1,-6-5 10,3 11-283,-7-13 1,-1 4 75,3 21-106,7 4-6,0 4-78,8 1-39,2 2 5,5 4 17,11 10-22,9 6 22,5 5 11,21 7-6,-11-12 1,0 0 0,19 15-40,-5-6 0,-1 1-423,-1 4 443,-16-13 0,-4 0-37,-3 17 6,-33-6 62,-7-4 0,-6-1-110,-5-2 1,-2-1-1686,-9 4 1,1-2-153,12-10 1,1-2 1929,-23 11 0,34-18 0,1-1 0</inkml:trace>
  <inkml:trace contextRef="#ctx0" brushRef="#br0" timeOffset="200746">14280 9902 16213,'47'3'198,"0"0"0,1 1 1,2 0-1,1 0 0,1 2 69,2 1 0,0 1 0,2 0-1479,4-1 1,3 1-1,0 0 1424,-13-2 1,1 0 0,0-1 0,1 1-38,1-1 0,2 0 0,0-1 0,0 1-45,2 0 0,0-1 1,1 1-1,0 0-25,2-1 0,-1 1 0,2-1 0,-1 1-300,1 1 0,1-1 1,-1 1-1,1 0 279,-1 1 0,1-1 1,-1 1-1,0 1-7,-2 0 0,1 0 0,-1 1 0,-1 0-16,-3 1 0,0 0 0,0 0 0,-2 2-15,-4 0 0,-1 0 0,-1 1 0,-2 2 6,8 5 1,-2 1-1,-4 4 11,-7-1 1,-3 3 0,-3 2-187,5 17 0,-8 5 249,-9 3 0,-8 4-63,-7-16 1,-4 2-1,-2 1-24,-2 3 0,-3 2 1,-2 0 4,0 6 1,-2 1 0,-1 1-89,2-11 0,-1 0 0,-1 1 0,1 1 59,-2 3 0,1 1 1,0 0-1,-1 2 2,0 2 0,1 2 0,-1 0 0,1 2-6,1-11 0,1 2 0,0 0 0,0 0 1,1 1 3,-1 3 1,1-1 0,0 1-1,0 2 1,-2 2-17,2-6 0,-1 2 1,-1 2-1,1 0 0,-1 0 1,0-2-1,1-3 24,-1 5 1,1-4-1,-1 0 1,0 1 0,-3 4-81,1-9 1,0 4 0,-2 1 0,-1 2 0,0-1 0,0 0-1,-1-1 1,-1-4 74,-1 6 1,-2-4 0,0-1 0,0 0-1,-2 2 1,-1 5-94,2-6 1,-1 4 0,-1 1 0,-1 2 0,-1 1 0,1 1 0,0-2 0,0 0 0,2-2 76,-1 1 1,0 0 0,1-1 0,0-1 0,1 1-1,-1-1 1,0 0 0,1 0-16,0-2 0,-1 0 0,1 0 1,-1 0-1,1 0 0,1 0 0,1-1 1,2 0-8,-1 3 1,2 0 0,1 0 0,2 0 0,0-1 0,1-1-1,1-1-26,0 9 0,3-2 0,0-1 1,2 1-1,-1 2 16,1-10 0,0 1 1,0 2-1,0 0 1,1 0-1,1 0 1,0-1 4,1 7 1,1 1-1,1-1 1,0 0 0,0 0-1,0 0-45,1-1 0,-1-1 0,1 0 0,0 0 0,-1 0 0,1 0-7,0 0 1,0-1-1,0 1 1,0-1-1,0-2 1,-1-1 2,0-1 0,0-2 0,0-1 0,-1 0 0,-4 4-338,-2 3 0,-2 4 1,-2 2-1,-2-1 1,-1-3-1,-2-4-2046,-5 3 0,-3-4 1,-2-3-1,1 3 2436,4-5 1,-1 3 0,1-1 0,-1-3 0,-1-7 0,-4 1 0,-1-7 0,5-9 0,-2-1-1</inkml:trace>
  <inkml:trace contextRef="#ctx0" brushRef="#br0" timeOffset="231394">1128 8550 15445,'11'-13'365,"27"9"-320,-16 8 16,37 6-27,-29-4 11,3-1 0,3 0 55,20 3 1,-3-1 0,1 0-336,-20-3 0,-1-1 425,20 2 1,1-1-430,-12-2 1,1 0 414,13 0 0,5 0-88,-18-1 0,1 0 0,2-1-1,15 0 1,4 0 0,-4-1-517,-16 0 1,-2 0 0,3 0 464,3-1 1,4 0-1,1-1 1,-4 0-604,2-1 1,-2 0 0,1-1 609,-2 1 1,1 0-1,1-1 1,1 1 13,-1 0 1,-1-1-1,2 1 1,1 0 5,-3 0 1,2 0 0,1 1 0,-1-1 0,-1 1-31,6-1 1,-1 1 0,-1-1-1,0 1-21,-1 0 1,-1 0 0,0 0 0,-1 0 12,0 0 0,-1 0 0,-1 0 1,-1 0 0,7-1 0,-2 1 0,3-1-1,-5 0 0,2 1 1,2-1-1,1 0-323,-4 0 0,3 0 0,0 0 0,-1-1 0,-4 1 324,13 0 0,-4-1 0,3 0 11,-12 1 0,2-1 0,2 1 0,-2-1 0,-4 2-176,11-2 1,-5 1-1,3 0 182,-6 0 1,1 1-1,2-1 1,1 1-38,5 0 1,3-1 0,-1 1 0,-2 1 14,-9 0 0,-1 0 0,0 1 0,0-1-93,6 1 1,2-1 0,-2 1-1,-4 0 79,-4 0 1,-5 1 0,2-1 16,9 1 0,1-1 1,-2 1 239,-8 0 1,-3-1 0,3 1-249,8-1 1,3 0 0,1 0-5,-7 0 1,1 0 0,0-1-1,-2 1-10,9-1 0,-2 1 0,0-1-2,-3 0 0,1 0 0,-2 1 3,-3-1 1,0 0 0,-2 1 7,11-2 1,0 1 4,-11 0 1,2 0 0,2-1-2,6 0 0,3 0 0,-3 0-12,-6 0 1,-3 1 0,1-1 5,-3 1 0,1-1 1,-2 1 3,-1 0 0,-1 1 0,0 0-6,3 0 1,1 0-1,0 1-3,2 0 0,-1 1 0,2-1-1,7 1 1,1 0 0,-3 1 3,-9 0 1,-1 0-1,-1 0-5,0 1 0,1-1 0,-3 0 6,8 1 1,0 0 10,10-1 1,0 0 260,-11 0 1,1 0-266,-8 0 0,2-1 0,0 0 3,0 0 1,0 0 0,2 0 1,11 0 1,3 0 0,-4 0-16,3 0 1,2 0 5,-11 0 0,6 1 1,0-1-1,-8 1-6,0 0 1,-1 1 5,11 0 0,8 0 1,-6 1 7,2 1 1,-2 0-19,-11-1 1,3 1 0,-1-1 0,-2 1 0,0-1 0,-1 0 7,0 0 1,-1 0-1,0 0-2,-1 0 1,1-1-1,1 0-2,10 0 1,3 0 0,-2-1-1,-5 0 1,-2 0 0,1 0-4,-3-1 0,1 0 0,1 0 6,-4 0 0,3-1 1,-1 1-1,-5-1-3,7 1 1,0 0-7,-5-1 0,6 1 0,1 0 0,-4 0 1,-2 1 0,-4 1 0,4 0 0,3 0 0,4 0 0,1 1 0,-2 0 209,9 1 1,-2 0 0,2 1-206,-10-1 0,1 0 1,0 0-1,-4-1-2,-4 1 0,-4-1 0,2 0 1,8 0 1,2-1 0,1 1-62,4-2 0,1 1 0,-2-1 61,-9 0 1,-1 0 0,3-1-3,1 1 1,4-1-1,0 0 1,-3 0 7,0 0 0,-4 0 1,3 0 1,-4 0 0,1 0 0,2 0 1,-1 0 0,-1 1 1,1-1 0,-1 1 0,1 0-1,-2 0 1,1 0 0,-1 1-1,0-1-4,-1 1 1,0 0-1,1 1 1,0-1 6,7 2 0,1 1 1,0-1-1,-4 1-11,-2-1 0,-3 0 0,2 1 0,-3-1 0,1 2 0,1-1 0,-2 0 5,2 0 1,-2 0-1,1 0-2,1-1 1,0 0 0,2 0-7,5 0 1,2-1 0,-2-1-87,-7 0 1,-1-2 0,0 0 86,2-2 0,0 1 0,1-2-1,1 1 1,-1-1 0,1 0-2,0 0 0,0 0 0,-2 0-3,8-2 1,-1 1-10,5 0 1,-1 0 360,-10 1 0,-2-1-338,-2 0 1,0-1-15,1 0 0,-5 0 14,5-2 598,-15 0 0,0-2-598,14-3-17,-11 1 1,1 1 10,-5 1 1,1 0-17,2-1 0,-1 1 1464,21-4-1459,-12 4 1,-2 0 1592,3 1-1599,2 2 1,2-1 34,3 2-129,-14 1 0,0 0 90,8-2-47,-11 2 1,2-1 57,23 0 2,-24 0 0,2 1 3,18-1 0,0 1-3,-9 0 1,0 0-350,-1 1 1,4 0-1,-1 0 344,-4 0 1,1 1 0,-3 1-2,11-1 1,2 0-2,2 1 1,4-1 0,-3 1 9,-14-1 0,-3 1 0,4-1-370,2 0 1,2 0 0,2 0 0,-2 0 367,7-1 0,-2 0 1,1-1 2,1 1 1,1-1 0,1 0-545,1-1 1,0 1-1,-2 0 543,-10 0 0,-1 0 0,1 1 11,10-1 1,2 1-1,1 0-272,1 0 1,1 1 0,0 1 260,-15-1 0,1 0 0,0 1 0,0 0 4,6 0 0,0 1 0,0 0 0,-3 0-4,5 1 0,-3 0 0,0 1-62,-2 0 1,-1 0-1,-1 0 71,-2 0 1,-1 0-1,-1-1 212,18 1 0,-1-1-213,-3 0 1,-2-2 35,-3 0 1,0-1 19,-1-1 1,-1 1-6,-2-1 0,0-1 22,-2 1 0,-1-1-14,-4 2 0,-1 0-31,-5-1 1,-2 2 1955,20 0-1986,-20 2 1536,-10 1-1643,-18-1 1226,0 1-3573,-4 0 2688,2-1 0,-2 0 0,0-1 1</inkml:trace>
  <inkml:trace contextRef="#ctx0" brushRef="#br0" timeOffset="233436">15000 6834 16420,'-5'0'5404,"1"0"-4888,4 0-158,-9-79-358,21 30-675,-6-10 0,6-3 849,12 21 0,6 2 93,7-8 0,3-3-33,-8 11 0,2 0 0,2-2-580,-5 7 0,1 0 0,1-1 0,2 0 525,3-3 0,2-1 0,1 0 1,1 1 45,3-3 1,3 1 0,0 0 0,2 0-459,-8 7 0,1 0 0,0 1 0,1 0 0,1 1 377,1-1 1,1 1 0,0 1-1,1 0 1,0 0-37,0 0 1,1 1 0,0 0 0,0 1 0,-1 0-273,-1 2 1,0 1 0,0 0 0,0 0 0,-1 1 133,7-4 1,0 1-1,-1 0 1,-2 2-83,8-4 1,-1 1 0,-4 1 67,-10 5 0,-2 1 1,-3 1 642,4-2 1,-7 0-143,1-17 1818,-29 16-2793,-20-3-514,-36 7 173,15 8 41,-21 0 114,9 7 427,10 2 0,-1-1-405,-24-1 901,13-1 1,0-1-238,14 2 0,1-2 309,-7-1 0,-2-1-48,-2-1 0,2 0-51,-11-3-7,-5-2 1465,33 10-1694,1 0-87,12 3 122,8 1 276,10 5-547,8 1 1274,17 2-948,17-3 34,-15-3 1,2-1-463,7-1 1,2 0 458,6 1 0,1 2-43,3 0 1,0 3-137,1 2 1,-2 4 257,-2 2 1,-2 4-159,-5 3 0,-4 4-152,-5 1 0,-4 6-350,-5 11 1,-6 2 309,-7-13 1,-3 0 70,-3 17 1,-6 1-53,-5-15 1,-2 0-759,-2 10 0,-1 0 1063,-1 3 1,0-4 0,-3 6 0,5-10 0</inkml:trace>
  <inkml:trace contextRef="#ctx0" brushRef="#br0" timeOffset="234871">18593 4394 9546,'8'-2'8137,"0"0"-5978,-8 2-879,36-80-2366,-27 35 1272,10-4 0,-2-1 200,-22-2 203,-2 13-483,-8-8-42,-18 3-245,7 19 453,-13 5-378,-19 20-16,5 14 161,6 3 1,0 4-3,14 3 1,2 2-249,1-1 1,2 2 234,6 3 1,5 2 25,-4 24-1104,10-12 0,2 0 1063,1 15-319,17-12 0,6-5 375,4-15-55,25 13 88,3-42 61,12-18-92,-20 3 0,1-5-19,-7-2 1,1-5-1,-3 0-292,10-13 0,-4-2 248,-8 7 1,-2-3-1,-3 2 8,-1-3 0,-5-1 15,-2-3 0,-2-6 0,-2 3 6,-1-7 1,-2-1-24,-1 4 1,-1-3 0,-1 2-5,-2-9 1,-2 4 996,-5 8 0,-3 4-990,-3-16 1175,-11 18-1065,4 24-210,4 6 40,3 16 2035,14 18-1836,1 5-75,3 9 1,2 5 7,-4-5 0,1 2-686,4 19 1,-2 1 652,-3-17 1,-1 1-4,2 8 1,0 5 0,-1-6 31,-1-13 0,0 0-224,2 11 0,3 4 1,0-5 81,0-11 0,2-2-59,5 6 1,2-1-182,1-5 0,3-3 151,2-7 1,2-4 89,3-5 0,0-6 119,22-5 46,-19-11 1,1-5 148,4-11 0,-1-3 52,-7 7 0,1-3-170,-1-4 1,2-4 0,-5 3 100,-8 3 0,-2 0-53,6-4 1,-4 0 143,-4-20-240,-24 25-460,2 0-170,-20 14-51,2 12 2501,-16 13-1924,11-1 41,-12 16 101,17-1 9,-5 9 187,5 2-54,7-9 236,3 3-518,9-12-102,6 4-65,8-13-256,12-8 194,10-17 101,10-14 41,-7-2 59,-8 2 1,-1-2 0,1-12 67,-8 13 1,-2 1 131,-5-6 47,-6 14-164,-9 10-195,-14 19 134,-5 8 11,-7 17-11,9 9-9,9-6-43,9 12 2,15 4-9,4 1 81,-4-24 0,2-1-224,13 13-26,1-8-3326,1-13 3475,-5-9-84,14-28 304,-16-1-46,8-14 1,1-8 9,-8 6 0,-2-1-316,6-7 1,0-2 322,-1-7 0,-2-4-37,-8 11 0,-1-2 1,0-1-17,-1-1 0,0-1 0,-2-1-338,1-8 1,-1-2-1,-3 2 330,-5 12 0,-3 1 1,-1 2 44,-5-17 0,-3 3 1034,-3 9 0,-3 3-1092,0 8 0,-1 2 86,-9-13-233,8 21 716,9 14-711,9 20 178,8 19-206,1 8 140,0 11 1,0 6 91,-5-6 0,0 2-20,-1-2 0,1 5 1,-2-1-22,-1-5 1,-1 0 0,-1 0-189,1-1 1,1 1 0,-1 0 106,4 18 0,1-1-256,3-5 0,3-3-74,3-6 1,4-3-479,2-7 1,3-4-458,2-7 1,2-5-5113,28 4 6467,-9-15 1,-18-11 0,-15-1 0</inkml:trace>
  <inkml:trace contextRef="#ctx0" brushRef="#br0" timeOffset="235398">19974 3919 17155,'-58'-16'1693,"0"0"1,6 2 0,13-1-1565,26-5-372,26-1 541,22 0-121,-6 10 1,2 0-103,7 0 1,1 0-514,4 0 1,1-1 470,1 0 1,0-2 47,-2-1 0,-1-2 229,-2-1 1,-4-2 168,-4-1 0,-3 0 458,12-18-382,-20 9-81,-17 10-407,-16 9-255,-13 6 264,-18 16-310,12-1 732,-10 21-689,23 3-117,2 25-8,9-15 241,11 19 147,7-24-326,2-1-143,15 5 22,-7-24 223,9 3 264,-8-20 252,-1-13 264,1-13-57,0-14-4,2-11 100,-2-6-139,-4 1 124,-6 7-148,-5 9-341,-5 12-471,-1 9-61,-1 10 83,0 3 18,0 18 401,1 9-322,2 20-87,3 9-109,2 4-156,4 0-230,4-3-556,9-5-1380,5-11 178,-4-14 2549,10-10 1,-24-11 0,6-1 0</inkml:trace>
  <inkml:trace contextRef="#ctx0" brushRef="#br0" timeOffset="235887">20904 3289 20507,'-17'-45'992,"0"0"1,0 0 0,-6-15 0,1 6-702,-4-2 130,9 19-481,7 17 2,8 13 132,11 19-13,8 19-472,12 25 394,-12-19 1,-1 4-487,2 5 1,-2 3 570,-1 3 1,-2 2 32,-2 2 1,-2-1 35,-2 1 1,-2-1-33,-2-5 0,-1 0 44,-5-8 0,-1-1 45,-1-7 1,-2-3 411,-12 14 190,1-17 156,4-14 39,6-14-267,4-12 265,3-15-999,10-18 58,-1 16 0,2-3-108,3-3 1,3 0 82,1-1 1,1 1-38,-1 4 0,-1 2-125,8-13 52,-9 19 697,-7 13-66,-3 8-17,8 9-684,10 6-138,18 8-20,13 7 153,-23-13 1,0 1-27,-1 1 0,-1 1-281,17 18-108,-19-1 11,-27-3 455,-29-2 679,-25-4-451,16-14 1,-2-2 89,-2-1 1,0-2-150,0-2 1,1-2-418,7-3 1,2-2-3534,-12-9 3963,23-4 1,14 3 0,7 5-1</inkml:trace>
  <inkml:trace contextRef="#ctx0" brushRef="#br0" timeOffset="236594">21929 3334 18607,'0'-4'4527,"0"0"-3744,0 4 126,-75-33-495,30 24-1538,-15-6 1,-1 3 1227,13 19 265,17 1 0,1 3-224,0 13 165,-3 11-42,9 9-278,8 16 43,8-16-80,10 15-41,9-26-146,8 2-21,4-12 289,10-16 237,-1-19 288,0-6 542,7-26 1006,-5-4-2029,-12 17 0,0-2 94,2-5 0,-2 1 276,9-17-218,-6 9-201,-17 25-548,-7 13-598,0 1 495,-2 5 474,-1 9 84,-1 8 552,-1 13-540,0 8-25,2 8-2,7 10 11,5-9 7,3-6 27,7-13-58,-3-14 55,2-2 8,7-24 8,-7 1 30,1-12 1,-1-2-34,1-4 30,-3 0 1,0-4 18,2-17 227,-7 13 0,-1-2-30,-5 7 1,0 1-223,-1-3 1,-2 2 294,-1-5 22,-5-1-29,-2 15-87,-4-1-132,1 10-532,1 6 165,4 6 446,2 5-26,8 6-158,24 15 153,13 7-478,9 4 532,-18-12 0,1 0 3,-6-2 1,-1 2-82,7 4 1,-2 4-108,-5 3 1,-4 2-521,3 20-110,-25 3-249,-25-19 446,-5-11-2295,-14-3 2806,7-14 0,9-2 1,6-6-1</inkml:trace>
  <inkml:trace contextRef="#ctx0" brushRef="#br0" timeOffset="237013">22777 3097 20946,'-5'0'6334,"0"0"-3494,5 0-2310,-42 6-111,37-4 294,-12 3-388,38-7-244,36-11 355,-21-6-727,17-13 348,-21 5-116,-11 2 1,-3-1-154,1-13-27,4-17 148,-24 15-183,-16 6-440,-4 12 290,-31 5 596,13 13 353,-16 7 273,17 11 155,7 10-953,5 7 0,8-2 0,2 13 0,18 12 0,13 3 0,3-20 0,5-3-527,8-4 1,5-2-910,4-1 1,4-2-2296,4-2 0,-1-1 3668,-4-5 1,-4-1 0,12 2-1,-24-9 1</inkml:trace>
  <inkml:trace contextRef="#ctx0" brushRef="#br0" timeOffset="237461">18527 4990 15030,'-50'9'1021,"0"1"0,0-1 1,-1 1-1,-6 1 1,2-1-1,12-6-237,5-12-341,56-16-253,13 4 1,12-1-89,-1 3 1,6 0 0,4-1-1080,-3 2 1,3 1-1,2-1 1,2 0 1001,-4 2 1,2 0 0,1 0 0,1 0 0,1 0-248,-4 2 1,0-1 0,1 1 0,1-1 0,1 1 0,0-1 250,4 0 0,1-1 0,0 1 0,1-1 0,0 1 0,1-1-224,-6 1 1,0 0 0,1 0-1,0 0 1,1 0 0,0-1 0,0 1 205,-5 0 1,1 1 0,-1-1 0,2 1 0,-1-1 0,0 0 0,1 0 0,0-1-134,3 0 1,-1 0-1,1-1 1,0 1-1,1-1 1,0 0-1,-1 0 1,1 0 123,-5 2 1,-1-1-1,1 1 1,0-1-1,1 0 1,-1 1-1,0-1 1,0 0-1,1 1-4,-1-1 0,0 1 0,0-1 1,1 0-1,-1 1 0,1-1 1,0 1-1,0-1 0,2 1 13,-2-1 0,1 1 0,2-1 1,0 1-1,0-1 0,0 1 0,-1 0 1,-1 0-1,-3 1 0,-1 0-6,4-1 1,-2 1 0,-3 0-1,0 0 1,-1 1 0,2-1-1,1 0 4,1 1 0,3-2 0,1 1 0,0-1 1,0 1-1,-3 0 0,-3 1 0,-4 0 63,11-2 1,-6 1 0,-1 1 0,1-1-66,6-1 0,1 0 0,-1 0 0,-4 1 156,3-1 1,-3 1-1,-6 1-592,2 1 1,-7 2 140,-1 0 288,-38 10 0,-4-2 0,-5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4:58:38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1274 2479 22347,'14'-58'1230,"0"0"0,-1 2 1,-5 16-1047,-9 32-77,-1 2-57,-3 9-39,-2 13-22,-7 16 22,-3 20-17,7-19 1,-1 3-395,-2 2 0,1 1 408,-1 1 0,0 0-2,0-4 0,1 0 16,-8 21-11,8-22 157,5-12 420,4-22-386,1-29-180,2 0 9,4-7 0,1-3-9,2 1 1,1 0-547,4-13 1,3-1 545,-1-2 1,1 2 10,0 4 1,0 3 266,-2 8 0,0 4-312,5-11 18,-4 21-28,3 19 27,-3 9 12,18 21-23,4 12 330,-9-11 0,1 2-330,3 5 1,1 1-318,1 3 1,-1 1 325,-1-1 0,-2 0-12,-4-2 1,-2-1-6,-6-6 0,-2-1 25,3 12 124,-11-20 33,-5-19-101,0-23-34,4-27-13,0 11 0,1-4-233,2-9 1,1-2 223,1-5 0,2-1-3,-2 1 1,1 2-6,-4 13 0,1 2 16,-2-3 1,0 5 748,-3 4-801,0-2-40,-5 27-118,1 18-632,4 16-2297,8 26 3120,-1-11 0,1 0 0,3 7 0,1 2 0</inkml:trace>
  <inkml:trace contextRef="#ctx0" brushRef="#br0" timeOffset="383">2381 2536 25232,'-15'-48'422,"0"0"0,1 5 0,-4 11-400,-12 28 177,-7 17-199,-4 16 0,2 18-360,21-19 0,3 2 357,4 1 0,2 1-8,0 30 231,17-8-231,14-11 16,15-17-5,10-14 34,2-22 50,-4-17 5,-11-18 40,-14-9 34,-12-5 10,-15 1-10,-9 8-68,-9 10 51,-4 12-135,1 11-39,10 10-5,2 7-219,9 14-378,2 14-7173,7 17 7803,6 0 0,-1-15 0,0-13 0</inkml:trace>
  <inkml:trace contextRef="#ctx0" brushRef="#br0" timeOffset="700">2673 2368 23915,'-2'-6'2862,"1"1"-2117,1 5-740,-26-25-27,41 60 22,-27-33-6,26 35 1,13 14-735,-13-14 1,-1 2 708,1 11 0,-1 1 20,-4-2 0,-4-1 182,-5-6 1,-5-3-133,-15 16 40,-11-28-18,2-25-21,10-27 4,12-21-5,12 7 1,4-1-12,3-17 382,2 17 0,2 3-388,12-3-83,15-6-144,-15 27 1,2 3-1066,4 1 1,3 4 1269,9 2 0,-2 2 0,6-1 0,-4 5 0</inkml:trace>
  <inkml:trace contextRef="#ctx0" brushRef="#br0" timeOffset="1866">3373 2498 27141,'14'-1'78,"-4"14"-50,-3 41-6,-9-16 1,-2 0-17,-3 15-1,-2-16 1,-1-2-1,-3-5 119,-9 9 16,10-27-12,-4-8-32,7-26-18,2-21 12,3-19-385,3 25 1,0-2 319,4-2 0,2 1 6,-1 1 0,3 2-8,4 1 0,2 4-6,4-7-11,10 8-23,-3 24 28,13 5-11,14 12 3,-11 7 0,0 2 197,-11-5 1,0 3-212,15 11 0,-4 3 44,2 16-30,-20-9 0,-5 2 8,-1 12-9,-24-11 1,-7-5-3,-7-10 17,-5-6 0,-1-7 5,3-13 12,-12-17-6,23-19-11,9 4 0,2-3-1,10-26 1,6 1 242,16 14-265,10 12 12,-7 8 5,13 3-22,-6 18 22,-7 3-22,16 12 0,-13 10-3,-9 3 0,1 4-65,-4 0 1,-2 1-1,1 1 1,-3 2-177,-2 2 1,-3-1-570,3 19-571,1 4-1354,-3-14 1914,-5-21-341,9-20 812,7-19 487,15-16 53,-15 12 1,1-1 35,3-2 1,1-1 495,8-5 1,1 1-82,-9 6 0,0 2-5,0-2 0,-4 3-112,-2-1 173,-19 7-162,-39 9-426,10 4 107,-33 9-29,23 6-117,0 3 39,3 7 23,7 10-34,4 8-62,4 1-5,13 17-11,7-28 224,10 22-95,12-28-68,-7-7 0,4-10 11,-11-21-16,5-15-17,7-15-15,-10 12 1,0-1 20,7-22 55,-4 2 30,-11 26-136,-5 13 0,-2 8 0,-2 10 0,-3 15 0,-2 8 0,-1 17 0,4 1 0,5-7 0,9 7 0,21-11 0,7-8 0,16-11 0,-2-27 0,1-18 0,-23-6 0,-2-5-1033,-7 10 0,-3-2 1033,2-12 0,-3-5 0,-7 5 0,-1-4 0,-2 1 0,4-14 0,-1 0 0,-2 12 0,0-2 0,-1 0 0,-1 4 0,-1-1 0,-1 8 0,2-20-109,-6 11 0,-3 4 109,-4 19 0,-5-1 0,-3 37 0,3 9 0,-12 40 0,9-3 0,0 6-431,5-14 1,0 1 0,0 1 430,0 2 0,1 0 0,2 4 0,3 1 0,2 5 0,1-2 0,1-5-590,2 8 1,4 0 467,0-7 0,2 6 0,1 2 0,4-6-106,5-2 1,3-3 0,-1-4 0,0 8 0,0-4 0,1-7 0,0-1-1</inkml:trace>
  <inkml:trace contextRef="#ctx0" brushRef="#br0" timeOffset="2440">6956 2230 25954,'-25'-37'138,"0"0"0,0 7 0,1 12-65,-7 42-62,-10 22-11,17-15 0,0 1-331,-1 6 0,0 1 331,3 1 0,2 2-9,4-3 1,5 0 2,6-4 1,6-1 2,10-4 1,6-2-71,10-4 0,5-4-255,11-1 1,5-4-886,8-2 0,3-3-361,-17-5 0,1-2 0,-1 0-1109,10-1 0,-1-2 2683,2-3 0,-7-2 0,-10 0 0,-4-1 0</inkml:trace>
  <inkml:trace contextRef="#ctx0" brushRef="#br0" timeOffset="2773">7626 2479 16353,'1'-6'3293,"8"-29"1,0-4-2577,-5 13-135,5-17 1,-4 2 218,-17 18-302,-9-1-180,-12 9-78,-13 6-197,15 7-4,-8 9-63,19 8 6,-1 12-5,4 9 16,5 7 12,5 6 5,8 1-5,12 2-1,11-2-546,14-1 549,-14-24 1,2-1-4,2 0 1,1-1-142,-1-1 0,-2-1 153,13 15 17,-22-5-12,-29-3-16,-23-2 5,-20-3-3,23-13 1,0-3-21,-31 2-116,9-12-701,9-11-2007,16-12 2836,12-3 0,10 14 0,6 9 0</inkml:trace>
  <inkml:trace contextRef="#ctx0" brushRef="#br0" timeOffset="3116">8395 2319 20910,'-48'-23'80,"0"1"0,2 3 1,5 9 2285,1 21-2350,1 10 1027,6 6-1038,10 6 566,10 6-555,14 6 18,19 6-29,-2-24 1,5 0 666,6 2 1,3-1-670,5 2 0,1-2-3,1 0 0,-1-2 5,-5-3 1,-2 0 50,9 11 56,-29-9-45,-34-6-33,-27-3-99,12-9 1,-3-1-1503,-8-1 0,-1-2 1567,4 0 0,2-1 0,-14-1 0,26-1 0</inkml:trace>
  <inkml:trace contextRef="#ctx0" brushRef="#br0" timeOffset="3766">8 3818 14269,'-4'4'1927,"0"-1"-1070,4-1-571,0-10 431,22 2-154,16 0 0,9 1-1298,-4 2 1,5 0 0,3 2 1030,0-1 1,5 0 0,1 0 0,2 0-481,-5 0 0,0-1 1,2 1-1,1-1 1,0 0 269,-3 0 1,1 0 0,0 0 0,2 0 0,0-1-1,1 1-275,-2-1 0,1 0 1,0-1-1,1 1 1,1-1-1,0 1 1,1-1 213,-2 0 0,2-1 0,0 1 0,1-1 1,0 1-1,-1-1 0,-1 0 0,-1 1-171,2-1 0,-4 0 1,0 1-1,0-1 1,1 0-1,4 0 0,3-1 161,-10 1 0,2 0 1,4-1-1,1 0 1,1 0-1,2 0 1,0-1-1,0 1 1,-1 0-1,-1 0 1,-1 0-1,-3 0-22,2 1 1,-3-1 0,0 1-1,-2 0 1,0 0 0,1-1 0,0 1-1,1 0 1,3-1 0,2 1 15,-5-1 0,1 1 0,2-1 0,2 1 1,1-1-1,0 0 0,1 0 0,1 0 0,-1 0 1,0 0-1,0 1 0,-1-1 0,-1 1 1,-2-1-3,4 1 1,0 0 0,-1-1 0,0 1 0,-1 0 0,0 0 0,-1 1 0,1-1 0,0 0 0,-1 0 0,1 1 0,1-1-2,-1 1 1,1-1-1,0 1 1,0 0-1,0 0 1,-1-1-1,1 1 1,0 0 0,0 0-1,-1 1 1,1-1-1,-1 0-4,-1 0 1,1 1 0,-1-1 0,1 1 0,-1-1 0,0 1 0,0 0-1,0-1 1,0 1 0,0 0 0,-1 0 0,1 0-13,2 0 1,1 0 0,0 0 0,0 1 0,-1-1 0,0 0 0,0 1-1,0-1 1,-1 1 0,1 0 0,-1-1-45,-4 1 0,1 0 0,0 1 0,-1-1 0,0 0 0,0 0 0,0 1 0,-1-1 0,0 1 0,0 0 0,-1-1-255,8 1 0,0-1 1,-1 1-1,0 0 1,-1-1-1,0 1 0,0 0 1,-1 0-1,0 0 309,-2 1 0,0-1 0,1 0 0,-1 1 0,-1 0 0,-1-1 0,-2 1 0,-3 0 0,-3-1 0,10 1 0,-4 0 0,-3 0 0,-2 0 0,-1 0 0,2 0 0,-1 0 0,1 0 0,0 0 0</inkml:trace>
  <inkml:trace contextRef="#ctx0" brushRef="#br0" timeOffset="4306">9721 2024 23539,'-33'14'112,"0"0"0,-21 16-78,40-1 11,7-2 72,9-6 163,7-8 213,7-6 28,6-9-145,4-11-96,2-10-6,-1-8 29,-7-3-46,-9 3-117,-11 7-106,-12 7-62,-9 7-11,-9 12-29,-3 11-223,-1 12-818,7 15-2610,8 14 3719,15-18 0,2-1 0,0 6 0,5-1 0</inkml:trace>
  <inkml:trace contextRef="#ctx0" brushRef="#br0" timeOffset="4590">9795 2681 19860,'0'-4'3898,"0"2"-1428,0 2-2464,-34-22-1,14 32 12,-25-13-6,30 34 40,15 0-18,5-13 23,10-4 146,16-15-62,-3-11 11,10-9 56,-18-17-123,-19 5-101,-11 2-263,-28 13-2767,-12 11 2199,-9 4 0,19 3 0,15 3 0</inkml:trace>
  <inkml:trace contextRef="#ctx0" brushRef="#br0" timeOffset="6075">3396 4892 23887,'35'1'61,"-1"0"1,10-1-1,3 0-54,-2-2 1,2-1 0,2 0-860,2 0 0,1-1 1,0 0 849,2-1 0,0 1 0,0-1-2,-3-1 0,0 0 1,-2 0 8,-6 1 1,0 0 0,-3-1 347,9-4 0,-7-1-235,0-8-79,-30 0 576,-45-7-346,-17-3-29,16 10 1,-2-1 50,-1 0 1,-1 1 38,0 0 1,3 2-17,-12-5-219,15 7 1303,24 11-1398,8 3 239,10 2-206,30 9-21,16 3-366,-23-4 1,1 1 350,8 3 0,0 1-11,-8-1 0,-1 1-11,6 4 0,-2 5-506,-7 7 0,-6 4-363,-12-3 1,-6 2-328,-4 0 0,-6 0 1221,-10-1 0,-3-5 0,1-4 0,-2-1 0</inkml:trace>
  <inkml:trace contextRef="#ctx0" brushRef="#br0" timeOffset="6781">6109 4427 19395,'-6'-5'2682,"-23"-16"1,-6 0-2459,10 12-2990,-12-12 1,1 4 2837,12 21 1344,-24 22-1383,3 14-30,14-7 0,0 3-6,6 1 0,4 1 0,4-7 1,4 2-35,3 12 1,9 0-255,27 12-270,-1-17 0,8-3-2044,14-10 1,6-6 2268,0-3 0,-1-3 0,-14-5 1,-4-2-1,11 0 0</inkml:trace>
  <inkml:trace contextRef="#ctx0" brushRef="#br0" timeOffset="7125">6961 4498 22767,'-41'-18'620,"0"1"0,0-1 0,-16-6 0,7 9-434,3 22-91,9 5-73,14 2 18,2 14-40,15-4 0,0 14 5,17-5 1,10 4 16,17 2-17,-13-19 1,3 1-6,5 0 0,1 0-262,2-1 1,0 0 266,0-2 1,-1 0 6,20 11-1,-21-7 28,-30-2 17,-31-2-28,-32 2-28,20-9 0,-4-1-428,-4 0 0,0-1 308,1 0 0,2-1-586,6-1 0,3-1-7021,-14 2 7727,24-3 0,17-4 0,8-1 0</inkml:trace>
  <inkml:trace contextRef="#ctx0" brushRef="#br0" timeOffset="7465">7691 4467 24553,'-49'-26'496,"0"-1"1,3 3 0,5 7-357,-4 13-17,0 9-67,4 7-39,6 9-6,12 8 1,12 5 27,18 2-6,17 2-8,-1-17 1,3-1-10,9 2 1,2 0-591,6 1 1,2-1 598,2 1 1,0 0-24,-4-2 1,-2 1 8,-10-4 1,-4 1 44,-2 13-6,-41-8-28,-32-4-95,13-13 1,-3-2-703,-1-1 0,-2-3 775,-2-5 0,3-1 0,-4 1 0,7-7 0</inkml:trace>
  <inkml:trace contextRef="#ctx0" brushRef="#br0" timeOffset="8608">9575 4540 23194,'-36'-47'416,"0"1"1,8 4-1,0 12-304,-23 24 393,18 17-494,-12 16-6,13 21-8,16-18 1,3 3-4,0 2 1,2 2-7,2 1 1,3 1-3,5-1 0,4 0-253,6 0 1,7-2 207,7-1 1,6-4-68,10-3 0,5-4-65,7-4 0,4-5 3,4-4 1,2-6-365,0-5 0,-2-6 538,-4-4 0,-3-5 28,-6-4 0,-4-4-25,-9-2 1,-3-2 96,-7 0 1,-5-2 217,4-27-29,-18 6 534,-17 8-540,-14 12-73,-11 13-79,-1 11 1255,4 13-1355,8 8 504,7 11-515,6 8-6,4 6-6,5 2 6,6 6-11,3-18 11,8 4 28,2-25 28,5-3 0,2-15 45,8-19-51,-9 3 74,5-20-7,-15 13 1,-3-6 33,-4 6 23,-2 9-62,-2 11-107,0 7-27,0 6-1,0 7 7,4 9 16,10 16-17,-1-8-3566,23 22 3404,-16-26-459,17 15-197,-14-19-28,13-5 735,-6-15 139,-2-7 84,-6-17 146,-8-3 117,-2-9 68,-4-3 39,-4 3 3381,-2 5-3471,-1 9-157,0 8-178,0 8-74,2 15 34,1 4 11,2 11 23,3 10-40,-1 9 1,3 13-7,-2 3 40,0-2-5,-2-21 22,0-6 78,-2-24-28,4-11-5,10-28-12,3-11-302,-5 15 1,-1-1 263,10-13 32,8-4-3219,2 16 3164,-7 7-45,3 8 22,-16 17 6,3 11-16,3 10 268,3 13-1014,5 11-4154,-8-11 1,1 0 3803,4 8 1,2 0 0,-23-32-1</inkml:trace>
  <inkml:trace contextRef="#ctx0" brushRef="#br0" timeOffset="9999">12373 4578 24715,'-21'-47'517,"1"0"1,5 7-1,-2 9-332,-23 22-151,13 19-12,-13 15-22,10 18 3,16-14 0,1 0-442,-4 23 433,10-17 1,4 2 7,9 3 1,5 0-17,2 0 0,4-1-360,10 4 0,6-5 376,3-11 1,1-7 5,-6-5 1,1-3 22,6-4 0,-1-7-107,15-18 121,-23 3 0,-2-7 27,-2-14 1,-5-7-37,-5 2 1,-4-2-20,-1 0 0,-3-1 19,-3-2 0,-3-1-326,-5 0 0,-2 2 326,0 2 1,-4 2-20,-4 0 0,-6 6 70,-28 6-87,17 24 0,-3 6 0,-5 7 0,0 5-3,6-2 0,1 5-31,-14 16 1,5 5-35,21-10 1,3 1-109,-4 11 0,9 2-225,22-9 1,9-3-153,24 14-500,1-21 0,8-3-512,-12-10 0,3-2 1,-1 0 550,21 3 1,0-3 867,-18-4 0,0-2 1,-4-4 601,-4-4 1,-5-3 467,4-11 1591,-25-17 521,-32-8-1687,-1-4-859,4 21 1,0 2 181,-7-12-62,6 9-526,10 13 614,3 6-742,9 14 253,8 13-198,11 14-22,12 14 498,-5-4-487,-10-15 0,-1 1 0,14 20 5,-1-5 18,0-8 44,-10-24-39,-6-11 34,3-16 10,0-21-38,-1-6-12,0-13-16,-8 13 220,-3 12-590,6 0-376,2 19-711,13-1-721,7 15-237,7 7 6,5 6 409,-1 2 974,-6 0 1088,-10-2 1489,-12-4 918,-10-2-329,-7-2-1312,-2-2 813,-4 4-924,2-1-180,0 3-134,3-2-57,4 0-43,4-2-63,8 0-55,6-3-62,7-5-45,5-6-6,1-8 12,0-6-1,-9-3 23,-8-2 6,-9 2-6,-8 3-28,-9 7-17,-10 5-5,-9 4-6,-3 5-28,1 5-23,6 5-5,5 6 0,5 7 0,5-2-11,9 27 11,5-23-6,14 29-16,10-24 16,15 7-5,5-7 6,0-7 27,-9-12-11,-7-12 23,-8-11-12,-2-13-11,-1-9 17,-1-9-22,1-2 16,0 1 29,0 7 10,-2 9-5,-3 11-11,-2 7 0,2 7-23,4 7-33,10 7 17,8 8-23,7 9-11,0 8-594,-6 8-5106,-13 4 5728,-11-5 0,-10-15 0,-5-12 0</inkml:trace>
  <inkml:trace contextRef="#ctx0" brushRef="#br0" timeOffset="11358">14485 4929 24551,'20'-39'184,"1"0"1,-1 0 0,1 1 0,1 1 0,-1 2-107,8-3 1,1 1-745,0-4 0,1-2 708,-2-3 0,-2-2-6,-3-4 0,-4-2 6,-4-5 0,-5 0-20,-2-3 1,-4 0 5,-6 1 0,-3 0 8,-1 6 1,-3 3-1,-2 9 1,-1 5 713,-7-8-800,1 21 428,5 33-373,-6 19 9,8 2 0,1 4-194,-3 11 1,2 5 166,4-1 0,1 4 0,1-3-72,0 6 0,1 0 79,4-2 0,2 2 1,2-3-12,5-2 0,3-3-11,7 10 0,5-2-25,3-7 0,6-4-31,2-7 0,5-5 5,0-8 1,2-5-176,-2-6 0,0-6 248,-3-7 1,-2-7-90,-3-5 1,-4-5 99,-3-6 1,-4-4 8,-4-4 0,-3-1 8,-5-3 1,-2-2 33,-5 3 0,-2-1 107,-9-24 500,-6 15-573,-5 18 1088,0 13-1145,0 12 494,-4 13-487,-13 23-40,10-5-1568,7-3 0,2 2 1574,3 11-116,3 8 105,17-6-12,13-9 34,11-11 39,7-10 11,0-16-11,-2-13-11,-1-13 50,1-23-56,-12 15 22,-10 9 0,-1-1 23,0-4 45,-1-4-6,-3 14-61,-5 12-68,-2 9 3360,-4 27-3354,1 4 87,-2 24-148,3 1-284,6-19 1,3-1-719,2 14 259,5-14 0,4-2-892,18 4 809,-11-16 0,3-3-9,29 2 879,-2-22 589,-10-17 1226,-9-27-1132,-16 11 460,-1-20-274,-8 21-130,0-5-111,0 10 283,-5 10-738,-2 10 106,-4 10-234,0 16 11,-1 35-42,-2-19 0,1 3-203,0 3 0,-1 2 214,-2 10 1,-1 2-594,2-3 0,0 1 573,1-6 1,-1 2 0,2 2 0,3 6 0,0 3 0,2-3 2,1 9 1,1-3 13,1-3 1,2-8 22,4-5-17,-6-39 0,2-23 6,2-33 0,-4-6 0,-1-5-510,-1 16 1,-1-2 499,-1-6 1,-2-4-1,-1 2 7,-3-5 0,-1 1-7,1 12 1,-1-2 0,0 2-5,-1 4 1,-1 1 0,1 1 7,-1-13 0,0 1 68,1 7 1,3 3-66,4 4 0,4 1-28,2 7 0,4 2-3,22-17 51,11 20-46,4 18 6,-16 20 1,-2 5-6,13 8-14,-13 5 0,-3 5 13,2 21 6,-14-12 1,-5 1-4,-7-7 1,-7-2-17,-6 4 0,-6-4-20,-21 5-81,6-21 0,-3-4-353,3-4 1,-2-3-4242,-18 0 0,-3-3 4720,14-4 0,2-1 0,2 0 0,5-1 0,6-3 0</inkml:trace>
  <inkml:trace contextRef="#ctx0" brushRef="#br0" timeOffset="12048">17710 4321 22408,'10'-48'630,"-1"0"0,0 0 0,1 0 0,-1-3 1,-1 1-1,-2 2-869,-3 3 0,-1 2 0,-2 4 438,-4 1 0,-3 5-26,-6-9 523,-2 12-696,10 22 221,2 10-204,13 23-39,11 25 16,-5-13 1,1 2-319,-2-4 1,0 3 328,-2 7 1,-1 5-1,-2-2-423,-3 7 1,-3 1 417,-2-4 0,0 3 0,-3-2 0,-5 8 0,-3-3 2,0-7 1,-2-5-3,3-13 0,0-3 17,-3 20 39,6-35 11,5-5-28,11-29-27,2-5 10,4-8 0,2-5-8,-6 7 0,1-2 85,5-13 1,0-1-69,-5 9 0,-1 2 3,8-23 1484,-5 17-1512,-4 16-18,1 14 12,-1 7-11,32 17-3,-11 2 0,2 2 11,-2-2 1,1 2 85,13 10 1,-2 1-95,-17-6 0,-3-1-6,2 4 0,-3 1-11,0 21 28,-39-11 6,-30-9-9,11-16 0,-4-4-220,-3-1 1,0-2 205,1-2 1,1-2-91,4-2 1,3-3-650,-17-9-1160,20-9-3770,20-5 5686,16 3 0,1 8 0,1 8 0</inkml:trace>
  <inkml:trace contextRef="#ctx0" brushRef="#br0" timeOffset="12432">18559 4347 26038,'49'1'93,"0"-1"0,-4 0 1,-3-3 18,10-9 16,-10-5 12,-10-6-28,-14-8-72,-8 4 94,-8-22-11,-9 17 23,-4-11-40,-9 22-44,-6 10-6,-5 11-28,-1 8-11,3 8 5,4 6-22,6 8 11,6 8-16,6 8 5,5 8-12,11 6-10,-2-28 0,4-1-34,3 1 0,4-2-526,5 1 1,3-2-293,5-1 1,4-2-942,7-3 0,3-3-3101,4-5 1,-1-3 3640,-9-4 1,-4-2 0,15-3 0,-35-3 0</inkml:trace>
  <inkml:trace contextRef="#ctx0" brushRef="#br0" timeOffset="13398">19718 4362 23987,'-1'-44'711,"0"-1"1,0 4 0,-4 8-438,-11 14-106,-9 6-22,-12 6-6,-6 8-40,-4 10-44,-1 10-22,0 13-229,23-13 1,1 3 202,0 4 0,1 1-22,2 4 0,3 1 0,3 2 0,3 0-50,5 0 0,4-1-113,7-2 1,7-1-247,5-4 0,6-2-104,8-3 1,4-4 103,6-4 0,2-4 115,5-3 0,0-5 190,3-5 1,0-6-442,1-2 0,-1-5 592,0-4 1,-2-3 61,-2-2 1,-2-2 55,-4-2 0,-2-2 42,-4 1 0,-2-2 269,-1-6 0,-3 1-75,7-10 325,-4-9-225,-26 30-145,-9-1-124,-11 8-106,-12 8 343,-6 8-450,-4 12 23,-3 10 12,-2 14-40,19-12 0,2 1 157,-1 4 1,1-1-164,-10 19-94,17-13 1,2 0 99,4 6-11,7 11 28,12-23 16,8-13 18,6-14 848,3-13-832,5-12-5,0-12-12,1-10 17,-3-3 45,-5 1 56,-7 10 245,-10 13-273,-4 12-68,-5 8-27,-2 6-39,-5 9-1,-8 9 7,-6 14-24,-5 11 1,1 7-22,7 2 5,10-2 5,17-5-72,14-7-138,4-20 1,3-4-65,16 2-556,-4-10 0,1-4 204,7-7-438,3-8 0,2-4 336,-19 1 1,0-3 310,13-9 1,-2-3 500,-16 4 1,-6-2 406,-5 1 0,-4-1 831,1-22-151,-12 6-224,-6 8 62,0 5-745,0 14 61,0 3-212,0 13 664,-3 7-737,-3 10-12,-4 14 7,-3 12-1,-1 9-11,2 2 5,4-3 1,5-8-6,9-9 34,10-10 10,14-11-4,12-13 21,9-11 1,5-12-26,-28 8 1,-1-1-7,-3-2 1,0-2-1691,-3-5 1,-2 0 1693,4-9 10,-8-7-32,-14 25-46,-4 0-168,-1 7-2604,0 8 2806,30 26 0,-18-16 0,20 18 0</inkml:trace>
  <inkml:trace contextRef="#ctx0" brushRef="#br0" timeOffset="13699">21559 4185 25242,'-2'-40'902,"0"-1"0,-2-22-830,-6 56-27,-1 15-39,3 0 33,-1 16-17,6 1-5,4 11 0,9 6-12,1-11 1,2 1 5,-1-2 1,1 1-12,0 0 0,-1 0 0,6 28-12,-11-13 24,-7 5-12,-18-1-84,-6-15-40,-4-7-553,-2-14-1144,5-9-2822,-8-5 4643,4-11 0,12 5 0,5-4 0</inkml:trace>
  <inkml:trace contextRef="#ctx0" brushRef="#br0" timeOffset="13866">21468 4379 16381,'20'-55'3008,"1"0"0,-4 7 0,-2 5-2471,-1-2 247,-8 13-319,-5 16-258,0 1-195,1 7-1,-4 19 11,-6 14-33,-1 8 17,-20 24-275,12-29 1,-3 2-134,-4 2 1,-4 3 0,0-1-3966,-8 12 1,-1-1 4366,-4 3 0,3-4 0,2 1 0,19-23 0</inkml:trace>
  <inkml:trace contextRef="#ctx0" brushRef="#br0" timeOffset="14248">21886 4378 27762,'24'-55'0,"-3"11"-28,23 62 6,-8-9 16,17 2 46,-15-14-24,-12-5 29,0-14-11,-6-24 11,-2-9-186,-9 19 1,-2-1 179,-1-22 0,-2 17 17,-8 8 17,-6 21-17,-9 0 11,-14 14-67,10 5 45,-12 15 342,10 12-401,5 2 0,0 4-6,4 0 1,1 3-421,-1 14 0,5 2 358,8-4 1,7 0-1065,10 3 0,7-1 538,-2-12 1,6 0 607,8-5 0,7 0 0,-6-7 0,6 7 0,-7-12 0,1 0 0</inkml:trace>
  <inkml:trace contextRef="#ctx0" brushRef="#br0" timeOffset="14808">23905 4124 18123,'4'0'5909,"-1"0"-4710,-3 0-476,40-65-141,-23 25-322,7-5 1,-3-1 125,-17 1-162,-18 10-106,-23 9-79,6 17 0,-3 3-17,-8 2 1,-1 3-12,-3 6 0,1 1-8,10-1 0,2 4-12,-3 10 1,5 6 3,7 13-4,11-7 1,5 2-298,13-2 0,7 1 311,6 4 1,4 1-9,8 4 0,2-1 0,-4-7 1,1 1 2,1-1 0,2 2 0,-3-2-3,-1-1 0,-1 0-3,10 10 1,-4-1 22,-4 3 11,-24-20 17,-24-13 5,-22-14-39,10-3 0,-2-3-385,-9-5 1,0-2 384,-6-5 1,1 0-10,8 3 1,2-1-6,-6-7 1,4 2-26,9 3-532,-5-6-874,40 23-4572,22 3 6006,13 4 0,-8-1 0,-7 1 0</inkml:trace>
  <inkml:trace contextRef="#ctx0" brushRef="#br0" timeOffset="15032">24437 4333 23786,'0'-5'3136,"0"1"-2430,0 4-689,-19-16-17,13 22-28,-18 16 17,19 21-48,2-11 0,0 0-591,2 19-1506,6-9-6537,3-9 8693,3-13 0,-4-10 0,-2-7 0</inkml:trace>
  <inkml:trace contextRef="#ctx0" brushRef="#br0" timeOffset="15197">24516 4026 21881,'-5'-9'3591,"1"2"-3294,-16-25 0,-2-5-135,7 15-218,-8-18 0,2 9-84,16 31 112,7 7-768,12 28-2794,7 6 3590,8 14 0,-11-23 0,-8-13 0</inkml:trace>
  <inkml:trace contextRef="#ctx0" brushRef="#br0" timeOffset="15983">24785 4312 23416,'0'-4'2874,"0"1"-2572,0 3-274,-8 3-17,7 15 12,-5 10-18,9 16-10,-1-1 44,-5-5 11,-4-8 79,-5-10 145,-1-8 6,4-7-89,4-10-96,7-9-22,9-13 11,10-15-17,11-11-39,-14 24 0,2 0 0,0-1 0,0 2 62,16-21-18,-8 13-49,-8 12-29,-3 12-11,2 11 17,12 22 0,-7-3-16,13 25 16,-16-7-6,0 9-5,-8 1 22,-7-8-5,-7-6 5,-2-11 45,-1-11 45,0-5-12,3-11-50,6-8 1,4-14-12,9-9-12,6-2 12,1 4-22,0 8-17,-4 7 0,-3 9-6,-2 5 0,-2 7 0,1 9 6,1 11 5,4 12 6,2 9 6,2 2-17,0-4 5,-1-11 23,0-9 0,1-11 11,4-13-17,5-11 17,5-16 17,2-13-307,-21 17 0,0-1 262,-2-2 0,0-1 0,-4 1 0,0 1 0,5-23 0,-9 15 0,-4 13 0,-5 11 0,0 9 0,0 3 542,-1 8-542,-2 9 0,-1 13 0,1 13 0,2-3 0,2 2-298,3-9 1,3 1-3315,9 17 1,3-3-3480,12-3 7091,-6-19 0,-1-5 0,-6-9 0,-2-3 0</inkml:trace>
  <inkml:trace contextRef="#ctx0" brushRef="#br0" timeOffset="16149">25869 3888 25634,'37'21'-1706,"-5"9"1,-25-10-1,-1 1 1</inkml:trace>
  <inkml:trace contextRef="#ctx0" brushRef="#br0" timeOffset="17076">26237 4646 26704,'31'-50'252,"0"-1"0,2-4 0,-2 3-193,-15 19 0,0 1-504,5-15 1,2-5 455,-5 3 0,1-3 1,-2-1-1164,-2 5 1,-1 1 0,-1-1 1151,1 0 0,-1 1 0,-3 0 17,0-15 0,-5 5 437,-5 19 1,-4 2-419,-5-9 1,-2 2 8,-11-8-45,-3 16-23,13 30 365,6 12-325,-3 20-126,2 4 1,0 3 108,-5 24 0,5-16 0,-1 6 0,1-2-515,1 3 1,2 0 514,-3 9 0,1 2-288,3-1 0,3-3 279,3-11 1,3 0-32,2 11 1,6 1-112,3-15 0,4 1 0,2-3-216,13 10 0,3-4 154,2-1 1,2-7-198,8-10 1,2-10 185,-12-10 0,1-5 168,7-4 0,0-7 84,0-14 0,-4-8 34,-9-1 0,-4-3-4,-2-1 1,-3-1 143,-6 0 0,-4 0 319,1-18-157,-11 17 0,-4 1-34,-11-18-83,-17 5-96,-8 25-123,3 11 56,-15 12-67,21 6 2596,-21 12-2613,11 18 28,-1 7 1367,5 3-1415,23 5 0,6 0 43,4-10-18,4 8 1,7-4 50,13-24-22,0-3 1011,-1-10-1012,-8-8 45,11-17 1,2-7-28,-1-7-37,2-2 0,-4 1 19,-14-1 68,-3 2-28,-8 14-56,-1 3-6,-5 9 11,-8 14-5,2 1 0,-5 10-6,1 8-50,-2 19 39,4-8 11,8-3 0,4 0-50,15 5 28,3 10-1,4-25 1,4-4 11,12 0 34,18 3-6,-16-28 45,-1-26-45,-16-14-17,-4-6 0,-13 0 36,-2 5 1,0-1-20,6-12-14,-3 12 0,1 5-8,4 11 11,4 11-6,-1 8-17,7 0 12,1 5-6,-4 4 17,5 8-17,3 14-6,5 11-3,-13-6 1,-1 2-381,-3 3 0,0 2 369,-1 3 1,-1 4-1149,2 20 1,-1 2 1167,-4-11 0,-1-1 0,0-4 0,-2-3 0,-1-1 0</inkml:trace>
  <inkml:trace contextRef="#ctx0" brushRef="#br0" timeOffset="18857">5046 6194 22377,'22'-39'953,"0"-1"1,0 1-1,10-14 1,-16 11-724,-30 29-42,-15 12-148,-20 18-21,17-2 1,-1 4-558,-5 6 1,1 4 537,0 3 0,2 6-19,11-3 1,1 4-1,4-3 24,0 0 1,4-1-17,0 11 0,9-2-39,25 6-34,20-2-34,-6-19 0,6-2-98,8-4 1,4-3-474,6-5 1,2-3 489,3-4 0,-1-6 103,-1-5 1,-3-4-196,-5-4 1,-4-4 329,-9-3 0,-5-3 89,11-19 214,-25 5 747,-20 7-663,-12 11 84,-18 7-382,8 6 1234,-9 3-1289,19 1 724,4 0-769,10-1 172,15-5-189,3-1-1673,16-10 0,7-5 1690,-4-3 0,1-4-14,-5 4 1,1-2 0,-1-4-756,1-8 0,-3-5 0,-3 3 746,-3 0 1,-3-1-21,-3 2 0,-1-3 0,-4 2 46,-3-2 0,-4 1-12,-1 3 1,-2 1-3,-4-23 22,-21 33 2221,-5 18-2282,-10 8 3371,0 16-3366,0 29 17,10 12-228,14-25 0,1 1 231,3 8 0,2 1-3,2-4 0,0 1-14,-1 10 0,3 3-12,7 9 1,4-2 16,-5-18 1,4-1-37,14 12 1,6-5-43,0-20 0,3-5-660,13 4 1,4-3 511,5-5 0,4-7 65,-9-6 0,2-4 0,-2-3 117,13-4 0,-2-5 50,-2 1 0,-4-6 17,-13-5 0,-7-3 64,6-20 48,-21 10 0,-3-1-19,-1-11 139,-22-11 494,-18 34-561,-18 2-2137,-20 15 1998,19 10-7,-12 21-22,37 5 1,-3 20-12,14-11-6,2 16-5,1-4 2,2-12 1,2 0-3,6 18 22,7-6 3398,3-31-3376,10-17 7,2-18 21,17-24 6,-6-9-31,-15 10 1,-3-2-26,1-8 17,-4-8 40,-10 23 21,-4 8-16,-1 2-45,-3 13-28,-2 13 6,-1 3-6,1 11 11,2 16-28,4 5 39,4 12-16,1-14 11,6 5-34,0-10 11,9 4 18,9-8 21,20-10-10,-3-20-7,1-5 18,-6-23 13,-24 8 1,-3-4-17,0-4 0,-3-3-702,1-11 0,-4-1 682,-6 14 1,-2-1 7,-1-7 1,-3-1-1416,-5 10 1,-2 1 1462,-1-20 52,-12 5-119,9 35 0,0 5 0,4 14 931,5 3-931,4 31 0,10 1 0,-1-8 0,3 0 0,5 0 0,3 0 1319,4 3 0,1-1-1319,-4-8 0,0 1 0,13 12 0,-2-2 0,0-1-247,-1-2 0,-3-1-229,-10-7-386,0 5 56,-22-23-3025,-14-9 3831,-2-7 0,2 3 0,6-3 0</inkml:trace>
  <inkml:trace contextRef="#ctx0" brushRef="#br0" timeOffset="19132">7786 5857 27701,'5'-21'73,"7"22"-68,4 25 1,1 11-6,1-1 0,1 2-691,1 0 0,0 1 674,-1-1 0,-1-1 9,-3-2-1,-2-1-198,3 26-761,-20-11-2109,-14-12 3077,-15-16 0,13-10 0,3-9 0</inkml:trace>
  <inkml:trace contextRef="#ctx0" brushRef="#br0" timeOffset="19307">7899 5864 23066,'-21'-42'605,"0"1"0,4 3 0,1 12 467,5 27-1038,-9 34-34,4-3 8,0 7 0,1 4-16,5-4 0,0 1-457,-2 14 0,-1 3-81,2 3 0,-1-2-648,2-9 1,1-2 1193,-1 3 0,1-5 0,1-10 0,2-1 0</inkml:trace>
  <inkml:trace contextRef="#ctx0" brushRef="#br0" timeOffset="19892">8275 6218 23573,'0'-4'2963,"0"0"-2112,0 4-828,20-51-7,0 38-4,10-39 32,4 47 12,-14-5-5,6-10-23,-13-10 0,-7-8-11,-3 0 5,-5 5-5,-4 11-6,-4 11 6,-7 8-23,-2 7 6,1 5 28,-2 15-22,9-3-1,-4 21-5,9 0-3,5-6 1,1 2-4,4 14-266,3-14 0,4-2 289,16 4-138,-5-16 0,3-1 121,5-4 0,2-2 6,24 5 5,-9-14 0,1-6-3,-14-4 1,0-4-275,14-3 0,0-5 291,-12-4 1,-4-5-1,-2-5 0,-3-3 17,-3-4 0,-4-2 11,-3-3 0,-5-1 31,-3 2 0,-4-1 53,-4 4 1,-4 2-232,-8-24 94,-5 15 0,5 11 0,5 15 499,7 5-499,4 10 247,6 11-247,6 18 0,8 24 0,-9-18 0,1 2-210,3 6 0,0 2 210,0 2 0,-2 2 0,-2 1 0,-4 0-636,-6-1 0,-6 0-1874,-11-2 1,-6-3 2509,-2-6 0,-2-4 0,-14 8 0,12-20 0</inkml:trace>
  <inkml:trace contextRef="#ctx0" brushRef="#br0" timeOffset="20457">10752 6484 21656,'18'-39'920,"0"1"0,0-1 0,6-13 1,-8 5-395,-16-4-229,-15 12 82,-12 16-307,-8 12 54,-5 19-64,-4 15-34,-3 17-1690,19-10 1,2 1 1667,-6 14 5,13-13 0,8 0-1062,19 9 1067,4-8 12,33-3 12,7-23-10,-18-7 1,2-4-64,-2-3 0,-1-4 80,-3-4 1,-2-4 2,14-25 23,-19-8 6,-12-4-18,-16 1-5,-12 8-28,-14 13 2720,-10 15-2765,-4 14 1662,2 17-1684,9 10-170,14 12-631,16 7-1317,22 4 2157,3-20 0,1-3 0,5 5 0,7-5 0</inkml:trace>
  <inkml:trace contextRef="#ctx0" brushRef="#br0" timeOffset="20775">11252 6214 21803,'1'-6'3977,"0"2"-2969,-1 4-991,55-22 11,-20 46-31,4-17 0,-1 4-323,-18 23 1,-7 6 328,-1-1 0,-5 2-1518,-8 8 1,-6-1 1528,3-16 0,-4-1 6,-9 7 0,-3-5 69,-9-13 29,-2-9-51,13-28 23,28-45-54,4 23 0,5 0-274,1-5 1,4 0 253,11-6 1,5 1-6,-10 17 0,1 2 1,0 1-15,6-8 0,2 2-59,-2 7 1,4 1-1,-5 6 1083,16 4-3755,8-1 2026,-27 21 0,-22 0 0,-2 1 0</inkml:trace>
  <inkml:trace contextRef="#ctx0" brushRef="#br0" timeOffset="21265">13442 6240 21986,'6'-55'482,"1"1"0,-2 6 0,-9 7 1148,-29 16-1562,4 11 533,-3 7-568,8 24-16,7-5-23,11 29 29,24 0-18,5 2-5,4-4 0,3 1-3,-6-11 1,-1 1-134,9 13 0,-1 1 136,-9-10 0,-6 0 8,-5-3 1,-4-1 861,-8 13-870,-27-4 22,0-27 1,-6-4-1,0 0 1,-2-3-188,-9-5 1,0-5 178,8-4 0,3-3-25,-16-14-421,25-2 1,6-3-2297,12-16 2728,11 11 0,5 3 0,5 0 0,12 10 0</inkml:trace>
  <inkml:trace contextRef="#ctx0" brushRef="#br0" timeOffset="22231">13854 6382 21584,'-5'0'3860,"2"0"-2544,3 0-1243,25-26-23,-8 14 62,32-25 90,-6 8-85,-5-5-1718,-19 0 1,-4-1 1639,-5-3-238,-14 4 1,-5 3 215,-4 15-12,-22-6 6,13 20-5,-3 9-23,6 7 3162,4 13-3128,5 12-17,4 10 17,3 8-23,8 3 6,9-2 315,15-4-304,2-17 12,20 0-12,-18-27 0,2-3 23,21 6 19,-5-17 0,1-9-20,-20 0 1,0-4 2,13-10 1,0-5-509,-10-1 0,-4-5 494,-3-6 0,-3-4-2,-2-6 0,-4-3-7,-9 16 0,0 0 0,-3-1-2,0-1 0,-2 0 0,-2 1-5,-1-18 0,-2 4 5,-1 13 0,-4 3 14,-7-3 0,-2 4-2,-7 3-40,-8-2 0,14 28 0,-1 23 29,4 15-24,-5 28 20,10-20 1,2 4-55,1-1 0,1 4 0,2 2 38,2 14 1,4 3-1,-1-2-136,-1-14 0,0-2 1,2 2 115,5 13 0,2 2 0,2-9-17,-3-20 0,4-2-282,12 12 1,8 4-1,-3-7 131,-8-12 0,2-3-118,8 5 1,6 2 0,-4-9-766,21-13 457,6-17 477,-15-23 184,-28 6 0,-5-4-179,1-4 0,-3-1 338,-2-2 1,0 0 131,-2 3 1,-2 1 836,0-21-557,-12 15-391,-5 16 341,-18 3-493,16 14 1396,-9-3-1413,16 12 101,1 5-134,2 8 551,3 6-568,8 4 33,8 0 6,9-4 12,4-7 16,2-8 11,-1-11 6,-1-8-39,-3-11-6,-2-6 6,-4-4 6,-8-1 21,-7 4-27,-12 5-22,-11 7 21,-45 15-32,26 5-10,0 4 1,2 5-3,5 9-5,-2 10-7,7 6 7,11 10-23,10 9-334,7-23 1,3 1 266,4 5 0,3 0-376,6 6 1,4 0-731,3-8 1,4 2 0,-1-3-559,3 2 0,2-2 1238,-1-7 0,3 0 0,-6-7 0,3-4 1,-1-3-1</inkml:trace>
  <inkml:trace contextRef="#ctx0" brushRef="#br0" timeOffset="22714">16145 6376 25598,'-48'-31'248,"-1"-1"1,4 3-1,6 11-136,9 29 242,-2 12-236,-2 12-6,1 10-40,5 9-10,8 4-215,14-2 204,19-7-23,23-11-9,-7-24 1,3-4-3,7-3 0,2-5-390,5-5 1,1-4 394,3-4 1,0-3 2,0-5 1,-1-5-478,-1-4 1,-2-4 465,-2-7 0,-3-4-9,-14 10 1,-2-2 0,-2-2-1,0-3 1,-2-2-1,-2-2-402,-2-2 1,-1-1 0,-3 0 407,-2-1 0,-2-1 0,-2 1 6,-2 3 0,-2-1 0,-2 2-209,-5-14 0,-3 2 237,-1 12 0,-2 4 695,-13-15-639,6 25 829,8 18-936,6 14 1430,7 18-1413,3 27-8,0-9 0,-1 6-306,0 13 1,-2 5 292,-2-15 1,0 2 0,-2 1-600,-2 3 1,-1 2 0,-1-1 600,0 0 1,-1 0-1,0 0-33,-1-1 0,1-1 0,0 0-464,1-4 1,1-1 0,1-1-219,3 18 1,3-3-876,1-9 0,2-5 1598,2-11 0,0-4 0,2 1 0,-3-19 0</inkml:trace>
  <inkml:trace contextRef="#ctx0" brushRef="#br0" timeOffset="23211">16588 6501 21256,'-31'-34'994,"-1"0"0,1-1 0,-9-13 0,7 8-434,14 15-493,23 4 124,20 15-185,24 1-9,-14 6 0,4 1-371,7 1 0,3 1 360,6 1 0,2 0-430,3 0 0,0-1 435,1-1 1,0-2 19,-16-2 0,0-1 0,-3-1 3,1 1 0,-4-4 11,6-3 1,-8-5 58,-15-9 33,-5-9 29,-23 0 89,-11 2 804,-12 5-804,-2 8 1134,0 9-1290,4 11-12,3 13-39,2 13-6,2 14-5,4 11-17,11-23 0,2 2-186,4 2 1,3 0 168,4 2 0,4-1 20,3-2 0,4-1 56,6-2 0,1-3 30,9 6 124,5-12-28,-24-31-68,-1-13-60,-6-22-57,-6-17 0,-4 25 0,-1 0 31,-2 0 1,0 0-32,-2 3 0,-1 1 0,-7-20 0,0 13 0,1 12 0,6 13 0,2 8 0,5 15-130,3 8-390,9 14-2359,9 9 2031,17 6 0,-16-19 0,2-4 0</inkml:trace>
  <inkml:trace contextRef="#ctx0" brushRef="#br0" timeOffset="23741">17636 6267 24676,'0'-6'2157,"0"2"-1239,0 4-923,17-37 5,-1 51 5,19-15-5,-19 27 0,-3 12-28,4 5 0,0 0-653,-5-7 0,-1 0 683,-1-3 1,-1-1 14,-4 9 28,-7-23 33,-6-4 62,-7-23-33,3-11-57,2-18-22,8 6-11,12-15-34,7 7 23,15-10-4,-7 25 1,3 1-14,25-11 810,1 7-810,0 9 16,-11 3-87,-13 4 0,-2-3 110,14-12-5,-9-10-12,-21 11 28,-9-3 6,-9 10 28,-3-2 95,-10 2 481,4 7-649,0 3 203,8 5-203,4 3 0,2 2 0,1 13 0,4 9 0,6 21 0,1-5-165,1-10 0,2 2 165,14 26 0,-3-10 0,1 2 0,-8-16 0,0 1-271,1 4 0,1 3 0,-4-5-630,3 12 901,-4-1 0,-2-4 0,-8-20 0,0 9 0</inkml:trace>
  <inkml:trace contextRef="#ctx0" brushRef="#br0" timeOffset="23898">18489 6513 26385,'0'0'0</inkml:trace>
  <inkml:trace contextRef="#ctx0" brushRef="#br0" timeOffset="57441">2132 7838 22565,'7'-57'1096,"-1"0"0,2-3 0,1 12-895,-1 27-27,2-5-168,-7 23 27,3 13 1,3 40-669,-5-16 0,-2 5 652,-5 21 0,-3 2-486,-1-12 1,-4 0 460,-5-2 1,-3 1 0,-3 2-21,-6 4 0,-3 0 0,-1 0 22,1 0 1,-1-1-1,-1 1-317,5-12 0,-1 2 1,1-2-1,0-3 329,-10 14 0,2-7 5,10-14 0,2-4 73,-17 14 274,12-29 545,-1-8-774,-6-17-1,0-13-83,5 0-6,4 6 1,-1 1 60,-11-1 1105,-6-2-1149,13 13-22,22 10 1647,2 11-1676,12 2-16,15 20 33,11 2-5,0-6 0,3 1-551,-1-3 0,2-1 528,9 6 1,0-4 10,-13-10 1,1-3-1517,24 3 1,-1-4 1521,7-5-3,-2-4 1,5-5-481,-11-12 1,-2-4 124,1 1 0,-2-3-6,-2-1 0,-5-3-1087,-10-1 1,-5-1 1439,4-11 0,-8 8 0,-11 6 0</inkml:trace>
  <inkml:trace contextRef="#ctx0" brushRef="#br0" timeOffset="57965">1901 10095 20856,'0'-10'2902,"0"2"-2138,-10-35 1,-6-7-126,-7 11-770,1-16 0,-4 4 304,-11 30 129,-1 10-274,-1 13 113,-1 13-85,1 13-44,4 12-24,9 7-16,10 2 28,17-1-11,17 0-17,19-3-253,-12-23 1,4-2 277,3 0 1,2-1-7,0-1 1,-2-2 14,19 9 283,-11 7-278,-34-11-5,-20 12-6,-35-4 0,13-14 0,-4 0-241,-6-1 1,-2 0 218,0-3 0,0-2-9,3-2 0,3-2-22,6-1 0,4-3 334,-13-6-999,23-4-833,20-8-1737,25-6 107,6 1 3181,6 6 0,1 2 0,-9 3 0,19-3 0</inkml:trace>
  <inkml:trace contextRef="#ctx0" brushRef="#br0" timeOffset="58316">2399 10125 17160,'0'-3'5898,"0"0"-3720,0 3-1959,-68-20-79,41 29-95,-13-11 0,2 5 28,22 37-23,6 4-33,6 2 0,12-4 11,8-6 28,12-9 11,6-12 39,4-11 17,-2-14-22,0-11 28,-5-14-11,-6-10 33,-7-7 34,-9-2-45,-10 4-68,-4 15 35,-21 2-90,-10 22-163,-17 15-28,16 8-492,5 27-695,27-1-1429,8 15-433,4-22 0,1 0 2375,13 25 0,-6-21 0,-6-15 0</inkml:trace>
  <inkml:trace contextRef="#ctx0" brushRef="#br0" timeOffset="58916">2706 10560 15588,'18'-57'575,"0"0"0,1 2 0,1 3 500,-3 16 0,0 1-944,3-5 1,1 0-37,-1-2 0,0-2-17,0-1 1,-3 0 5,-1 1 0,-3 1 39,-3 4 0,-3 2 1595,2-24-1460,-12 17-51,-5 14 845,-3 11-990,2 10 2730,3 7-2809,0 12 823,-1 13-795,-5 19-5,-4 18-225,7-24 0,-1 2 213,1 3 1,0 1-7,2 1 1,1 0-3,2-1 0,2-1 0,5-2 0,4-2-6,2-3 1,4-2-12,4-5 1,4-3-116,25 12 107,5-16 61,1-19-16,-3-19-23,-3-16 34,-7-12 28,-9-2 16,-10 2 12,-9 8 11,-7 11-28,-4 13-73,-2 8 440,-2 11-429,-2 8 49,1 13-65,1 8-12,5 7 17,9 0 45,10-4-22,10-6-17,6-9 11,2-11 11,-1-14 6,-2-15 5,-2-15 40,-4-11 11,-5-7 27,-10-1 7,-7 3-12,-10 7 6,-4 8-79,0 15-50,-1 7-106,6 11-275,2 8-1109,8 10 670,13 15 0,-9-12 0,5 1 0</inkml:trace>
  <inkml:trace contextRef="#ctx0" brushRef="#br0" timeOffset="60041">3970 10301 19787,'16'-51'722,"1"0"1,-1-1-1,1 1 1,3-11-1,0 2 1,-4 6-477,-6 11 1,-2 3-1806,0-6 0,0 0 1690,0 1 1,-1-1 132,-1-3 0,-3 1-1010,-6 15 0,-2 2 864,-2-19 1055,-12 16-1117,0 39-56,3 5 0,-5 32 16,9 17-19,3-3 1,1 5 123,1-3 1,0 2-139,2-10 0,0 2 0,0-1-28,1-5 0,1-1 1,-1-2-15,0 10 0,1 0-195,2-4 0,1 2 1,1-3-238,3-2 1,2-2 173,-2 10 1,2-2-715,1-14 1,1-6 240,-3-6 589,-2 1-12,-9-34 409,-9-24 218,0-11-103,5 10 0,1 0 53,-2-14 426,-3-12 1010,3 16-926,-5-13-538,4 16-202,3 5 3292,12 15-3431,5 7-6,20 1-74,35 5 1,-26 3 0,3 0-431,12 0 1,2-1 424,-6 1 1,-1 0 38,-1-2 1,-2-1 33,-11 1 1,-1-1 44,4-6 0,-4-3 112,0-11 72,5-15 91,-25 1 84,-13 2-174,-5 10 436,-15-4 503,7 15-894,-5-3-141,10 12-100,6 6 17,2 6-23,1 23-33,1 8 5,3 24-56,2 3-59,-2-30 1,0 1-200,0 0 1,0 0-2183,2 30 564,-2-17 1949,2 4 0,-4-33 0,2 4 0</inkml:trace>
  <inkml:trace contextRef="#ctx0" brushRef="#br0" timeOffset="60231">4815 9700 23937,'-15'-6'-3422,"15"13"-6409,38 36 9065,-7-11 0,-8-11 1,-15-15-1</inkml:trace>
  <inkml:trace contextRef="#ctx0" brushRef="#br0" timeOffset="60607">5281 9936 20599,'0'-4'4122,"0"1"-3444,0 3-364,-63-30-157,31 30-129,-9-10 0,2 5 5,9 35-16,11-1-26,12 5 1,3 2-9,4 0 3,3 1 0,4 0-36,13 1 5,13 5 34,-4-14 11,11-10 62,-9-15 44,14-22-11,-10-13-42,-17 5 1,-3-4-1,-4-2 0,-4-1 0,-1-2 0,-2-2-487,-1 1 1,-4 0 497,-2 3 0,-3 1 9,-5-12 90,-31 9-96,-2 24-45,-10 3-44,-8 20-73,12 19-146,10 8-481,15 15-1486,39-2-290,8-10 2498,7-15 0,1-3 0,-8-7 0,15 7 0</inkml:trace>
  <inkml:trace contextRef="#ctx0" brushRef="#br0" timeOffset="60965">5762 9998 27264,'-16'-31'-22,"2"8"33,0 70 0,2-5-6,2-11 1,1 2-6,-4 19-11,3-8 17,6-15 89,2-11 50,6-18-77,7-15-12,9-21-28,-5 10 0,1-4-336,4-4 1,2-2 363,2-2 0,2 0 2,2 1 1,2 2 11,-1 5 0,0 3-4,-3 6 0,-1 3 46,15-1-39,-9 18-6,-3 16-17,4 14-33,5 14-31,-12-7 0,-1 2-334,-7-12 0,-1 2-369,8 17 0,-3 1-4199,-8-13 1,-2-1 4073,10 27 1,-9-20 0,-10-28 0</inkml:trace>
  <inkml:trace contextRef="#ctx0" brushRef="#br0" timeOffset="62393">8500 10167 17630,'1'5'5551,"0"-1"-2885,-1-4-2246,-11-62-106,8 28-197,-2-8 1,2 1 67,9 5-79,4 10-50,-2 10-39,0 10-17,0 12 11,2 11 0,3 14 1,-1 9-12,-2 9 16,-4 3 18,-7 1-17,-9-2 5,-7-6 12,-6-11 50,0-12 50,7-13-67,7-18-16,6-13-18,10-21-5,8-15-3,-3 24 1,2-1-302,1-2 0,2 0 298,2 2 1,-1 0-12,0 3 0,0 1-96,14-18 113,-7 12-34,-4 12 1,-1 11-7,5 6 18,9 9-6,9 9 0,5 12 11,1 13-39,-7 10 275,-9 6-258,-15 1-1,-12-5 18,-14-8 105,-5-11-89,0-11 12,4-10-28,5-9-12,8-10 6,5-10 0,9-11 11,8-6 12,5-1-12,-1 5 291,-2 5-297,-5 10-21,-3 7 4,0 6 24,2 7-29,3 9-17,2 10 23,1 11 17,0 8-6,-4 6 5,0 0-27,-3-2-12,1-6 6,1-10 0,3-11 11,6-11 12,8-16 16,13-10-274,-22 5 0,0-1 263,1 0 0,-1-2 8,-2 0 0,-2-2 4,15-16 10,-15 4 12,-14 10-23,-14 10-22,-13 8-6,-16 13 588,-10 9-577,-3 12 12,8 8 33,13 5-61,13 2-17,19 1 39,12-1-23,14-5-5,7-5 17,1-8 28,-2-11 5,-5-10 12,-4-14 11,-5-13-23,-8-16-33,-8-11 56,-8-11-207,-9-1 173,-6 6 11,-6 10 12,-5 16-34,-6 14-11,-3 13 11,-1 14-56,2 8 22,6 12-571,11 10-722,11 9-1351,23 7-1183,0-27 1,4-1 3860,4-4 0,0-2 0,14 5 0,-14-15 0</inkml:trace>
  <inkml:trace contextRef="#ctx0" brushRef="#br0" timeOffset="63125">10688 10131 23287,'-14'-46'857,"0"0"0,6 9 0,-3 8-739,-22 13 67,-5 19 16,-12 8-125,16-1 0,-1 3-18,0 4 1,0 3-17,-2 9 0,4 2-42,-10 14 5,22-13 1,5 1 0,9 7 5,11 9-22,17-11-34,21-8 51,14-14 13,-25-13 1,3-7-1699,6-10 0,-1-4 1712,15-14-2,-20-1 0,-3-5-185,-12 6 0,-2-3 183,-1-5 1,1-4 0,-1 2-30,0-4 0,-1 0-289,-2 0 0,2-3 0,-2 3 311,0 1 1,0 0 61,-2 3 0,0-3 0,0 3 14,-2 3 0,0 2-59,-1 0 0,-3 6 23,-5 17-46,-2 11 18,-3 23-28,-1-3-18,-8 39 12,4-16 0,0 1 1040,2-6 0,0 1-1049,-5 20 1,3 2 13,4-18 1,2 1-9,1 18 0,2 2-3,6-13 1,3-2-306,4 4 0,3-6 283,16 4-772,-3-26 0,1-5 800,1-5-11,26-7-17,-21-25 36,-8-4 0,-1-3 9,-3 0 0,-2-1 156,0 0 1,-2-1-123,9-21 864,-16 19-876,-4 7 3284,-15 10-3334,-3 14 11,-13 9-34,5 9 244,1 11-216,7 9 0,22 17 1,8-7 5,10-1 11,12-9-5,1-15-18,12-4 35,8-19 5,-15-18 0,-8-7 22,-12-21-11,-9-3-17,-7 18 1,-1-3 10,1-5 1,-1 0-6,4-18-5,-2 6-18,-10 31-77,-3 9-516,-3 12 106,1 4-4727,-1 28 4361,4-6 0,-1 4 0,3-17 0</inkml:trace>
  <inkml:trace contextRef="#ctx0" brushRef="#br0" timeOffset="64058">11820 10431 27270,'15'-44'98,"0"0"1,1 0-1,-1 0 1,2 1-1,0 3-62,9-4 1,0 1-1792,6-8 1,0-2 1757,-9 13 1,1-1 0,-1 0-434,2-2 1,0-1 0,-2 2 443,4-8 0,-1-1-9,-7 9 1,0-2 0,-4 4 122,-5 7 0,-3 2-120,5-8 1,-6 3-3,-18 3 16,-17 22 1327,-7 12-1349,-12 17 17,15 9 952,10 0 0,1 3-972,4 0 0,1 3-17,-5 22 1,1 2 299,7-17 0,3 1-284,4 6 0,4 5 1,2-7-14,3-13 0,4 0-6,6 13 1,6 7 0,2-7-29,8-5 1,5-4-630,-1-1 1,4 2-1,-1-5 613,4-2 0,3-5-128,2-7 1,3-2 0,-4-4 93,-9-3 1,1-4-29,11-3 0,5-4 0,-8-3-364,10-10 490,-8-6 0,-3-8 6,-15-3 0,-5-4 25,1 2 0,-2-2 22,-2-5 0,-4 1 152,-3-13 99,-11 18-10,-21 1 276,-3 18-488,-13-1 1846,5 13-1880,-1 13 556,7 2-567,-13 27-17,18-15-12,-1 7 1,3 3-1,5 8 12,-1 17-17,22-17 0,9-9 51,14-12 16,9-11-17,8-14 6,5-10-11,-1-14 0,-5-9 5,-9-5 12,-11 1-40,-13 12 68,-10 1-17,-14 16-12,-13 0-44,-1 12-17,-1 4-6,5 10 18,7 5-24,1 3 12,0 22 6,9-6-34,9 19 28,13-8 11,17-3 0,9-7 6,6-10-6,-2-13 12,-2-13-1,-12-8 51,13-24-45,-11-3-276,-10 7 0,-1-2 265,9-13 11,-11 10 0,-2-1 39,7-18-50,1 1 33,-9 6 18,-8 23-18,5-1-28,2 9 1,-4 7 502,7 14-525,-9 8 0,5 19 0,-6 12-18,-1 13-375,-6-27 0,1 0 23,0 4 1,2-1-1306,2 2 1,1 0 1674,0-5 0,0-3 0,5 10 0,-7-20 0</inkml:trace>
  <inkml:trace contextRef="#ctx0" brushRef="#br0" timeOffset="64931">15447 9887 22615,'8'-49'1043,"-1"0"1,0 2 0,-8 10-316,-15 22-543,-2 4-28,-5 11-90,5 7 45,-16 19-56,-6 8-65,14-9 1,-2 3-913,-10 13 1,2 0 922,11-12 1,1 2-17,-9 14 0,5 0-179,16-14 0,5-1 120,3 7 0,10 0-246,22 2 0,12-4-68,6-8 1,8-5-442,-4-7 0,4-3 0,1-3 369,-1-5 0,1-3 0,-2-2 134,-8 0 0,-2-1 0,4-3-1025,6-3 0,4-4 0,0-1 1,-6-1-96,9-5 0,-2-3 1172,-4 4 0,2-1 1,-6-2 51,-5-6 0,-8-1 638,-13 5 0,-3 0 460,18-22 1834,-17-2 1370,-19 13-1309,-10-14-1139,-3 10-625,-5-3-616,6 19-937,-4-4 775,6 16 325,-13-8-448,9 13 145,-19 0-191,15 5 7,-18 6-40,3 9-23,4 4 3393,1 8-3409,17-3 11,5-3 11,12 6 39,8-1-39,27 19-22,1-1-250,-16-16 1,0-1 257,-4-2 0,-3-1-3,12 14-16,-2 8 11,-17-3 16,-9-5-10,-20-4-57,-22-20 1,-1-8-200,0-9 1,-1-4-776,-16-9-322,17 1 0,1-2 1358,-8-22 0,21 16 0,11 2 0</inkml:trace>
  <inkml:trace contextRef="#ctx0" brushRef="#br0" timeOffset="65291">17175 9759 22705,'-5'-3'3417,"1"0"-3244,4 3 79,-73-27-56,38 23-121,-12-8 1,2 6 8,13 20-28,6 9-11,9-3-6,4 21-16,12-2 5,10 24-338,3-31 0,3 1 315,6 2 1,5-1 8,5 3 0,3-1-6,4-1 1,0-1-1,-8-8 0,1 0 9,5 5 0,-5-2 0,-8-4 33,-13 13-22,-45-30-62,3-5 1,-4-3-160,-8-4 0,-3-3-1186,-4-2 0,-2-1 1379,-6-5 0,4 0 0,22 7 0,3 0 0,-22-9 0</inkml:trace>
  <inkml:trace contextRef="#ctx0" brushRef="#br0" timeOffset="66349">7667 11063 13609,'-59'3'1383,"0"0"1,0-1-1,-10 1 1,18-2-1306,40-3 129,63-6 14,-11 4 1,4 0-1176,-1 1 0,5 1 0,2-1 1185,-5 1 0,2 0 0,1 1 0,3-1-62,-4 1 0,2 0 0,1-1 1,1 1-1,1 0-16,7 0 1,3 0-1,0-1 1,2 1-1,1 0-359,-13-1 1,2 1 0,1 0 0,1 0 0,-1-1-1,-1 1 1,-1 0 254,3 0 1,-4 0-1,0-1 1,2 1-1,2 0 1,5-1-61,-11 1 0,3-1 0,2 1 0,3-1 0,1 0 0,1 0 1,1 1-1,-1-1 0,-1 0 0,-1 0 0,-2 0 44,4 0 1,-1 1 0,-2-1-1,-1 0 1,1 0 0,1 0-1,1 0 1,2 0 0,3 0-108,-10 1 1,1-1-1,2 0 1,2 0 0,0 0-1,2 0 1,0 0 0,0 0-1,1 0 1,-1 0-1,1 0 1,-1 1 0,-1-1-1,-1 0 82,2 0 1,0 0 0,-1 1-1,0-1 1,0 0 0,0 0 0,0 1-1,0-1 1,0 0 0,0 1 0,1-1-1,0 1 1,0-1-33,-2 1 0,2-1 0,-1 1 1,1-1-1,1 1 0,-1-1 1,1 1-1,-1 0 0,0-1 1,0 1-1,-1 0 0,-1 0 1,-1-1-1,0 1 27,6 0 0,-1 0 0,-1 0 0,-1-1 0,-1 1 0,0 0 0,0 0 0,1 0 0,1 0 0,1 0 0,1 0 0,-6 0 0,0 1 0,1-1 1,1 0-1,1 1 0,-1-1 0,1 0 1,1 1-1,-1-1 0,1 1 0,0 0 1,-1-1-1,0 1 0,0 0-5,0 0 0,0 0 0,1 1 0,-1-1 0,0 0 0,0 1 0,1-1 0,-1 1 0,0-1 0,1 1 0,-1 0 0,0-1 0,1 1 0,-1 0-10,0-1 0,1 1 1,-1 0-1,0-1 1,0 1-1,0 0 1,0 0-1,1 0 1,-1 0-1,0 0 1,1-1-1,0 2 0,0-1 1,0 0-32,-3 0 1,2 0 0,1 0 0,0 0-1,0 1 1,0-1 0,0 0 0,0 1 0,0-1-1,-2 1 1,0-1 0,-1 1 0,-1-1 0,-2 1-1,-1 0-255,9 0 0,0 0 0,-2 0 0,-2 0 0,0 1 0,-2-1 0,-1 1 0,-1-1 0,0 0 1,-2 1 297,11-1 0,-1 1 0,-1 0 0,-2 0 0,-3 0 0,-2-1 0,-3 1 0,11 0 0,-3 0 0,-6 0 0,-6 0 0,3 0 0,-1 1 0</inkml:trace>
  <inkml:trace contextRef="#ctx0" brushRef="#br0" timeOffset="67961">11351 11875 23434,'4'-47'859,"1"0"1,0 1 0,0-19 0,-1 9-546,1 12-50,-3 15-236,-2 26 29,0 10-35,-3 25-10,-4 15-165,1-12 0,0 2 164,-1 4 0,-1 2-673,1 0 1,0-1 655,2-10 1,1 1-84,-1 7 0,0-1 94,-2 2 23,-2 9 118,3-32 280,1-14-336,1-19-40,0-15 1,1-19-12,1-13-25,3 27 0,2 0 5,-1-1 1,1 1 1419,6-28-1389,-2 18 225,-3 20-286,-2 14 5,-4 16 12,-2 11-6,-3 16 0,0 14 11,0 11-14,5-25 0,1 1-19,-1 1 0,2 0-54,1 1 0,3-1-131,0-1 0,3-2-835,13 27-1585,4-11-6435,-5-13 9062,-7-14 0,-9-11 0,-3-7 0</inkml:trace>
  <inkml:trace contextRef="#ctx0" brushRef="#br0" timeOffset="68277">11043 12013 26642,'-31'-27'115,"1"1"0,-17-9-31,53 67-17,11 7 0,16 6-477,-10-21 0,4-2 418,5 0 0,4-2-2,7-1 0,2-4-404,6-3 1,2-3 416,3-4 1,-1-3 22,0-6 0,-2-4 6,-5-4 0,-2-5 5,-5-5 0,-4-4-200,-6-1 0,-3-3 194,-5 0 1,-3-1 30,7-24-33,-14 11-51,-11 13 302,-9 12-1209,-6 13-1468,-5 15 2381,1 6 0,5 0 0,6-4 0</inkml:trace>
  <inkml:trace contextRef="#ctx0" brushRef="#br0" timeOffset="68670">11045 13143 23483,'1'-57'1062,"0"0"1,-2 7-1,-5 7-748,-20 11-163,-7 15-84,-4 20-11,-5 20-36,19-1 0,0 5-12,-2 9 0,0 5-807,-1 9 0,2 3 784,6-10 0,1 1 0,1 2-32,-1 6 1,1 1-1,1 2-119,0 5 0,2 2 0,1 1-227,4-13 1,1 0 0,1 1 0,1 0-1202,1 1 1,1 0-1,1-1 1,0-1 1291,2 10 1,1-2-1,1-4 1,-1 1 0,2-7-1,2 6 1</inkml:trace>
  <inkml:trace contextRef="#ctx0" brushRef="#br0" timeOffset="68994">10250 14452 16450,'7'-54'822,"1"0"1,-1 1 0,1-1-1,1 0 1,0-1 0,1 3-1,3 8-618,6 2 1,4 4-1258,8-11 0,3 2 1078,5 3 1,4 5-15,4 1 0,4 4-11,-14 14 0,1 0 0,0 2 3,1 1 1,1 1 0,0 1-4,20-6 0,-1 2 6,-2 1 0,-2 0 5,-4 3 0,-3 0 6,-5 2 0,-3 0 86,-8 2 1,-3 0 1189,9-9-525,-19 1 268,-12-7-705,-5 8 693,-2-4-386,-2 14-438,-1 1-167,-1 6 1217,-4 9-1239,-2 6-33,-3 10 33,-2 17-11,3-1-56,2 0-319,3 1-1031,4-8-3316,0 6 4722,5-9 0,-1-13 0,1-9 0</inkml:trace>
  <inkml:trace contextRef="#ctx0" brushRef="#br0" timeOffset="69170">11579 13071 25674,'-23'-7'-594,"12"43"0,17-12 0,4 24 1</inkml:trace>
  <inkml:trace contextRef="#ctx0" brushRef="#br0" timeOffset="69804">11671 13737 26620,'22'-41'173,"1"-1"1,-1 0 0,7-16-1,-2 5-156,-7 16 0,-2 0-827,4-19 0,-2 1 826,-10 24 1,0-1-10,2-9 1,2-4 0,-3 1 22,-2 0 1,-1 1 47,1-15 1,-2 0 73,-3 18 1,-2 2 65,-2-25 214,-3 42-404,0 12-62,0 9 23,-4 21 17,-3 14-15,3-2 1,-1 2 8,-5 25-20,4-15 1,1 2-276,2-6 1,0 1 19,1 11 1,0 3-348,1-2 1,3 0-1396,8 9 1,3-4 1041,-3-19 1,2-2-1690,9 7 1,6-6-4756,18-12 9021,-1-13 4122,0-28-688,-13-22-2157,-3-13-1120,0-2-499,-4 4-722,-7 16 660,-4 5-806,-7 19-246,-2-1 1173,-1 7-1314,0 2-16,2 1 0,4 6 22,0-2-5,22 6-12,-9-8 40,35-4-23,-27-5-3347,30-24 3364,-36 9-223,0-8 0,-3-1 274,-6 1 330,1-33-128,-22 32-281,-9-5 0,-12 20 3127,-3 11-3127,-1 14 800,9 2-800,-3 21 0,9 5 0,8 3 0,3 3 0,3 12-981,9-7 1,8-2-3936,4-19 1,3-4 2883,13 24 1,-5-18 0,-19-23 0</inkml:trace>
  <inkml:trace contextRef="#ctx0" brushRef="#br0" timeOffset="70848">7016 13339 20509,'1'-7'4229,"-1"1"-3731,-5-24 1,-5-3-364,0 17-51,-4-17 0,-5 6 39,-17 43-11,-19 15-73,23-5 0,-1 3-449,-2 6 1,1 3 409,1 3 0,4 4-400,3 1 0,5 1 372,6-1 0,6 1-118,11-2 1,8 0-410,9-3 1,9-3-1558,14-4 1,5-4 2111,2-5 0,-1-5 0,-13-8 0,-3-2 0,10-1 0</inkml:trace>
  <inkml:trace contextRef="#ctx0" brushRef="#br0" timeOffset="71181">8061 13363 22302,'0'-6'2957,"0"1"-2730,-30-17 0,-14-1-887,-5 12 766,-7-12 1,0 5-60,23 21 1,3 6 2,-20 14 281,17 10-336,18 4 185,21 3-185,14-1 16,2-14 0,3-2-11,11 11 3,-8-11 0,0-1 8,11 8-17,6 4 23,-6-3 17,-17 0-6,-16-11 33,-32 7-27,-23-10-23,-2-4 0,-3-2-6,15-3 1,-1-2-8,-7-2 0,-5-1 1,6-2-289,10-4 1,3-1 39,-9 1 1,4-5-3403,7-22 3652,27 3 0,-1 9 0,5 11 0</inkml:trace>
  <inkml:trace contextRef="#ctx0" brushRef="#br0" timeOffset="71642">8630 13417 18789,'0'-3'5243,"0"0"-3601,0 3-1228,-23-64-4206,3 36 3850,5-7 1,-1 2 941,-9 19-933,8 14 11,-6 7-55,2 9 5,3 22-56,9 2 22,9 3 12,21 6 5,16-5-11,-9-15 0,5 0 3,15 8 0,1-1 1524,-14-11 0,-1 0-1522,17 11 1,-7-2-6,-17-7 28,-4 16 0,-50-22-42,-8-6 0,-7-3-104,-2-3 1,-2-2-1197,-13 1 1,1-3-572,20-4 1,3-2 1884,-27-5 0,42 2 0,4-1 0</inkml:trace>
  <inkml:trace contextRef="#ctx0" brushRef="#br0" timeOffset="73541">13411 13488 18941,'0'-6'6200,"0"1"-5842,2-28 1,-1-5-90,0 15-2845,1-19 1,-1 5 2631,-1 31 1348,0 1-1376,0 16 893,-2 22-893,-5 10-11,0 5 11,-13 7 5,-1-9-25,4-15 1,-1 0 2,-6 8 45,-4-1-5,21-29 217,1-2-240,21-28 3420,19-15-3442,2-5-148,-5 12 0,1 1 142,-7 8 0,2 1 2,13-7 1,3 2 0,-9 7 0,0 2-9,1 2 1,-3 4-6,1 5-57,-6 20 29,-16-2-168,6 23-370,-1-4-509,13 13 58,-2-19 0,4-2 375,-2-5 0,2-3 206,1 0 1,1-3-618,28-1 488,-16-11 713,-15-7 1,2-3 100,-1-5 0,0-4 1201,16-23 1,-2-4-961,-19 18 0,-3 0-76,10-13 0,-12 4 73,-25 16-335,-4 8 55,-19 4-61,-7 8-63,3 5 1,-2 3-28,-21 11-37,23-3 1,4 2 287,-4 18-290,13 8 5,10-15-11,10 1 39,19-15-5,7-8 22,15-6-28,-9-10 112,16-26 39,-16 1-72,6-9 52,-22 13 1,-2 0 30,2-10-111,3-8 83,-8 16 0,-7 14-150,-1 5-12,-3 10 22,-3 15-22,-1 0-22,-2 19-12,-2 12-11,0 5-235,1 11-453,8-11-595,10-3 426,4-14-2111,35-1 1691,-6-20 1120,-12-6 1,0-3 470,16-14 615,-9-10 466,-8-7 12,-6-4-248,-4 0-263,-4 1-212,-6 5-174,-4 7-291,-5 8 61,-2 5-235,-1 6-11,-1 1 72,0 13-38,0 4-12,0 7-3381,0 17 3365,-1-19-1,-1 26-11,-1-26 68,1 3 89,0-16-6,3-12-67,6-9 3348,0-3-3343,15-26-32,-1 5-32,-6 9 0,2-2 23,2 2 0,-1 0 8,8-8 17,8-2-33,-19 26-12,-1 1 28,-6 8-28,-3 9-11,0 0 11,5 20-11,-5-10-33,6 27 44,-7-15-11,4 16 0,-4-22 0,4 3 50,-3-18 1,2-1-1,2-9-16,7-8-57,9-8 23,8-7 12,6-5-1,1-2 11,-1 2 6,-1 4-17,-16 13-5,-4 3-17,-14 9 5,-2 1-22,3 4 28,4 7 0,10 8 0,12 7 0,10 3 0,9-2 23,6-4-18,1-8-5,-5-8 23,-9-15-1,-9-11 28,-7-15 1,-2-12 5,-2-10-20,-12 24 1,1 1 44,-2 0 0,1 2 206,8-24-287,-6 16 0,-6 15 0,-5 12 0,-3 8 0,-4 12 0,-8 10 0,-8 17 0,-4 14 0,13-20 0,4 1-405,7 4 0,7 1-970,14 4 0,10-1-3541,15 2 1,5-4 3276,-7-7 1,0-5-1,-5-5 1,-5-5 0,-12-7-1</inkml:trace>
  <inkml:trace contextRef="#ctx0" brushRef="#br0" timeOffset="76327">12566 14747 24139,'9'-55'952,"-1"1"0,1 2 0,-5 16-621,-8 31-281,3 2-39,-2 3 0,0 11 12,-3 10-1,-2 18-22,-4 12 23,1 7-7,4 1-38,14-4 22,15-7 6,21-11-12,15-11-1685,-14-19 1,1-4 1690,17-5-3,-17-3 1,-1-6-1113,-13-5 0,-2-3 1127,21-10-92,-21 3 1,-3-2 158,0-18 27,-3-13 40,-14 2-23,-20 7 56,-13 10 2249,-13 9-2277,9 13-144,6 7 3205,17 8-3212,4 3 451,5 3-451,9 6 0,22 16 0,-4-4 0,-2-1 0,1 2-259,15 14 259,-19-12 0,-1 2 0,-5 1 0,-4 1-86,-2 30-172,-19-26 1,-6 0-608,-6 2 0,-5-1 865,-11 4 0,-1-3 0,-5 6 0,0-7 0</inkml:trace>
  <inkml:trace contextRef="#ctx0" brushRef="#br0" timeOffset="77135">15091 14806 25113,'-11'-53'681,"1"0"1,4 13 0,-3 6-346,-11-1-292,9 32 24,-27 33-40,15 0-14,2 3 1,-3 8 0,1 0-2854,-3 11 1,2 3 2836,5-14 0,-2 3 1,2 3-47,2 3 0,0 6 1,1 0-1,2-2-356,1 4 0,1-1 1,0 1 205,1-7 1,0 2 0,0 1-1,1-1-449,1-1 0,1 0 0,1 0 0,0-2-608,-2 11 1,1-2 0,-2-1 1214,0-5 1,-1-2 0,-1-2 810,0 18 1,-8-14 1053,-36-27-1371,26-34-115,3-13 0,3-8-48,12-3 0,7-7-197,3-10 0,4-7 1,3 2 81,4-8 0,4 1-144,-3 13 0,2-1 0,2 6 4,3 6 0,3 4 14,13-6 1,2 3-46,-13 13 1,4 0 3,14-7 1,9-3-1,-3 5 312,2 5 0,2 3-321,-3 0 0,3 0 0,-1 2-3,11-2 0,-3 1-3,-3 1 1,-1 1 5,-6-1 0,-1 0 11,-6 1 1,-4-1 28,16-11 11,-26 8 0,-4 0 206,-1-8-731,2-11 704,-17 17 2376,-4-4-2242,-3 13 858,-1-4-1015,-1 11-79,0 3-56,1 3 3332,-3 8-3371,-8 16-38,2-1-32,-2 6 1,-1 3-9,-2 13 6,-4 9-224,5 1-706,7-13-7299,2 13 8268,6-21 0,0-8 0,3-20 0</inkml:trace>
  <inkml:trace contextRef="#ctx0" brushRef="#br0" timeOffset="77304">15627 14906 23080,'-1'-8'3047,"0"3"-2890,-9-24 0,-1-3-101,5 16-87,-5-20 0,1 10-36,10 26-1138,6 19 1205,11 26 0,-6-16 0,4 9 0</inkml:trace>
  <inkml:trace contextRef="#ctx0" brushRef="#br0" timeOffset="77970">15835 15471 27768,'15'-53'106,"0"-1"1,0 0-1,2 4-64,3 14 0,1 0-1036,1-6 1,-2-3 1007,1-7 0,-1-1-6,1-3 0,-2-2 0,-1 0 1,-2 0 8,-2 5 0,-2 2 8,-4 8 0,-1 3 683,-1-17-624,-10 23 294,-1 17-378,-3 13 0,-3 17 6,-6 20-12,-4 25 199,10-21 0,0 3-196,2 5 0,1 1-3,2 2 1,3 2-29,1 0 1,4 1-130,2-2 1,2 1-253,4-1 1,2 0-465,3-4 0,4-1-541,2-3 0,3-3-219,2-6 1,2-3 456,-1-8 1,1-5 912,19-3 2308,-11-26 862,-11-16-823,-7-10-740,-7-1 316,-4 4-938,-3 10 7,-5 7-594,1 10-29,-1 5-77,1 3-6,1 1-17,6 0 16,11 0-10,17-1 22,12-3 6,9-6-29,0-7 23,-8-8 34,-13-6-34,-14 3 61,-13-18-55,-10 24 61,-15-21-16,-4 29 27,-9-2-28,4 13-50,3 9-5,1 8-1,-1 13-5,1 11-34,1 9-33,7 8-219,7 5-1383,18 2-701,0-29 1,4-2 1540,19 21 1,-8-19 0,-11-16 0</inkml:trace>
  <inkml:trace contextRef="#ctx0" brushRef="#br0" timeOffset="78644">17296 15044 10287,'2'10'8621,"0"-1"-5266,-2-9 1332,0 0-4244,40-61-135,-29 43-230,11-15 1,-4 4-68,-17 25-22,-1 8 50,-3 9-6,-5 13-21,-17 28-1,2-12-375,0-8 1,-4 0 374,-18 7 9,18-18 0,0-1 13,-18 8 6,20-16 79,16-16-124,18-16 40,13-16 11,13-13-34,-14 19 0,1-1 37,1-2 0,0 0-37,0-1 1,-2 2 32,-2 2 1,-1 2 50,7-14-22,-11 16-73,-9 14-61,-3 11 94,2 12-10,5 11 652,7 15-664,7 8-11,5 7-209,4-3 198,1-6 5,-2-9 23,-9-15 34,0-14-51,-8-21 0,5-15 0,-2-19 0,-8 18 0,0-2 0,-1-4 0,0-2-205,1-1 0,-1 1 205,-1 2 0,-1 1 0,2-21 201,-3 19-201,-5 17 0,0 11 0,-1 10-550,3 10-2458,9 9 2264,3 5 1,-1-7 0,-4-7 0</inkml:trace>
  <inkml:trace contextRef="#ctx0" brushRef="#br0" timeOffset="79018">18072 15086 16213,'-6'-11'3871,"1"3"-3502,5 8-3168,0 0 0,0 0 1</inkml:trace>
  <inkml:trace contextRef="#ctx0" brushRef="#br0" timeOffset="79478">18193 15056 18874,'0'-4'5141,"1"1"-2508,-1 3-2381,-2-56-84,-12 42-118,-7-39-27,-5 59 38,-26 18-49,12 1-35,-9 6 23,14 2 39,18 0-33,5-7 56,25 9 10,11-24-60,9 1 161,26-24-33,-27 2 50,-2-4 1,-1-4 341,5-24-469,-5-2-63,-9-1 0,-15 9 0,-4 14 0,-4 2 0,1 10 0,-3 7 0,3 7 0,-2 16 0,3-5 0,-2 28 0,6-11 0,1 14 0,1-15-35,2 2-1740,3-4 576,-1-6-8244,17 7 9443,-8-20 0,2 2 0,-11-9 0</inkml:trace>
  <inkml:trace contextRef="#ctx0" brushRef="#br0" timeOffset="80212">18460 15154 25123,'40'-38'253,"1"0"1,-2 1 0,-8 13-130,-22 25 719,1 4-748,-4 17 237,-4 2-304,-4 16-5,-5-3 138,-6-2-167,-1-5 469,1-9-356,4-9-7,4-10-66,4-13-12,7-10 1,7-11-23,2 2 8,1 3 1,1-1-4,10-13 0,-4 8 1,1 1 11,2-2 22,8-1-16,-21 25-18,12-1 23,-12 8-16,20 7-40,-10 11 22,12 17 6,-12-2-1733,-9 0 1,-3 1 1710,-3 1 38,-4 1 1,-4 0-11,-7-6 16,-2 5 68,2-21 0,8-15-79,5-2 3392,10-17-3375,6-2 17,10-7-23,5-2-16,-9 10 40,6-6-46,-16 14 0,4-2 0,-11 13 0,0 2 0,-3 5 0,10 8 0,-4 6 0,8 9-24,-4 1 13,-4-7 11,0 2 17,-3-11-6,1-1-4,5-8-7,5-11 0,10-9 0,8-11 0,3-9-206,-21 16 0,-1-1 206,17-22-64,-8 3 64,-12 12 0,-10 10 0,-8 9 0,-8 6 0,-3 5 409,-8 7-409,0 8 67,-1 10-67,1 7 0,4 8 0,5-6-388,6 23-6311,8-17 6699,2 11 0,0-26 0,0-12 0</inkml:trace>
  <inkml:trace contextRef="#ctx0" brushRef="#br0" timeOffset="80669">19970 15190 28671,'8'-36'-365,"-2"8"-2503,-5 34 2868,1 0 0,-1 1 0,0-3 0</inkml:trace>
  <inkml:trace contextRef="#ctx0" brushRef="#br0" timeOffset="81910">20256 15264 22179,'14'-60'1114,"0"0"1,-4 14-1,0 4-542,5-7-152,-7 27-168,1 2-129,-4 10-101,0 7 29,0 10-12,1 7 6,-1 13-45,-1 9-28,-10 7 78,-6 2-5,-5-2-28,1-7-1,4-11 29,5-9 106,5-9-33,1-9-79,8-14-22,-1 1 0,10-19 56,-1 3-29,7-14-16,5-5-11,-9 19 0,0 1-11,8-10 27,9-5-27,-13 28-17,8 3 11,0 7-23,4 8 29,-1 6-12,0 8 6,-4 9 23,-3 10-68,-7 15 22,-12-6 12,-7-3 11,-13-11 11,-2-12 51,-2-2 16,3-8 18,6-16-80,11-5 1,3-6 17,16-5-45,6 1 22,10-4 0,10-1-17,-16 11-5,7 2 17,-18 11-6,1 2 5,-2 7-10,1 18-46,-7 7-3357,0 6 3391,-9-3-11,-1 4 11,2 2 0,7 8-28,17-2 29,-6-17-40,24-4 11,-9-20-1109,-7-8 0,0-3 1143,13-5 1004,-10-7 0,-2-3-1004,1-12-99,6-6 177,-14-1 23,-13 7-29,-3 4 3154,-15 6-3198,-12 18 404,-6 9-426,-14 10 203,-3 13-220,6 3 27,5 1 18,19 7-23,7-18 5,5 15-5,8-15-5,9 2-12,8-8-5,13-9 33,-12-5 6,8-12 5,-18-4-3319,1-17 3325,-9 9 56,-4-23-56,-7 19-11,0-5-6,-4 5-50,2 10 0,-1 3-51,-1 8 3169,0 17-3455,0 2-2777,0 22 649,6-11 1656,5 15 0,-1-24 0,1 0 0</inkml:trace>
  <inkml:trace contextRef="#ctx0" brushRef="#br0" timeOffset="82261">21889 15298 20173,'5'-2'4066,"-1"1"-1763,-4 1-2264,-47-3-22,34 6 11,-35 5-17,46 4-6,3 5-5,2-7 12,2-3 27,-1-4 129,3-1-6,2-10-111,-1 1-7,1-6 108,-4-4-29,-2 2 11,-1-4-61,-1 9-34,-1 4-28,0 4-375,0 1-800,2 5-2684,-1 1 3848,2 2 0,-3-2 0,0-3 0</inkml:trace>
  <inkml:trace contextRef="#ctx0" brushRef="#br0" timeOffset="83129">22012 15222 19798,'2'-6'4391,"-1"1"-1764,-1 5-2285,13-63-113,-18 41-196,11-13 1,-5 3 123,-32 22-78,3 7-40,-19 4-6,4 9-10,1 7-34,4 6 11,6 5-6,5 5-11,9 4 28,8 0-5,16-2 5,4-9 0,30 0-5,-2-15 16,20-1-16,-8-19 5,-1-11 0,-4-15-44,-5-13-217,-21 20 0,-2-3 286,0-3 1,-1-3-26,1-3 1,-1-1 2,0-3 0,-1-2 8,-1-2 0,-1-1 23,-2 1 0,-1-1 19,-2 3 1,-1 0 21,-3 7 1,0 1 93,0-15-95,-3 22-85,-1 18 0,0 15 0,-4 15 0,-5 20 0,-7 21-297,6-21 0,-2 2 297,0 4 0,0 0 0,-1 2 0,1 0 0,1 0 0,2 0-57,2-3 1,2 0-45,5-4 1,2-2-24,4-4 1,4-2 405,18 15-388,7-18 33,15-22 68,-16-10-1,19-22 6,-28 7 39,0-5 0,1-2-5,8-11-1,-11 13 1,-2 0 67,3-3-17,-12 12-45,-9 11 593,-8 7-627,-7 7-10,-6 8-29,-4 8 17,1 5 23,4 2-12,7 0-5,4-1 17,12-6 5,6-5-6,12-8 12,7-6 6,5-11-18,-7-2 62,9-25-16,-16 2 27,8-20-50,-14 3-3414,-4-7 3386,-6 19-17,-1-2-67,-3 26-218,0 2-634,1 12-1259,3 9-3608,7 10 5803,0 2 0,-2-8 0,-5-7 0</inkml:trace>
  <inkml:trace contextRef="#ctx0" brushRef="#br0" timeOffset="83527">22949 15154 27034,'10'7'566,"4"-2"-454,10-8-67,2-3 16,2-7 1,9-13-51,-9 4 45,13-18-22,-15 9 39,1-10 22,-10 4 34,-9 5 27,-8 5-72,-3 10 69,-8 0-153,0 10 0,-9 0 0,-5 9 0,-4 9 0,-5 8 0,3 9 0,6 7 0,10 7 0,7 2 0,11 2 0,11-2-298,11-2-542,15-3-264,-14-21 1,4-2 532,10 0 1,0-3-1,5 3 1,3-5 0</inkml:trace>
  <inkml:trace contextRef="#ctx0" brushRef="#br0" timeOffset="84666">22860 15136 10730,'-5'5'9830,"0"0"-7931,5-5 682,0 0-1611,24-52-814,-13 30-265,5-15 1,2-3 287,1-5-109,-7 14 0,1-3-25,3-5 0,-1-2-9,0-5 0,0-2-1080,1-5 0,-2 0 1091,-2-1 1,-1 0 28,-3 4 0,-1 3-279,-3 7 1,-1 3 314,-2-10-31,-4 13-25,0 22 162,-1 1-235,-5 30 12,1-2 10,-8 21 18,-5 17-18,9-21 1,-1 4-57,1 2 1,0 4 0,1-2 47,-1 3 0,1 1-18,3 3 1,1 6-1,1-8 312,3-15 0,2-1-689,2 12 1,3 5-1,2-5-1467,4-6 0,2-3 1624,4 12 0,0-4 0,6-4 0,-8-18 0</inkml:trace>
  <inkml:trace contextRef="#ctx0" brushRef="#br0" timeOffset="84973">23605 15124 28300,'-7'-30'-1366,"2"9"-5647,9 28 7013,1 1 0,-1-1 0,0-4 0</inkml:trace>
  <inkml:trace contextRef="#ctx0" brushRef="#br0" timeOffset="85341">24103 14850 18369,'0'-3'6156,"0"1"-4319,0 2-1769,-21-35-18,2 33 12,-26-21-18,4 46-27,-4 6-17,2 5-11,10 1-11,14 1-57,22-2-156,22-2-515,22-6-287,-14-14 1,2-4-3594,5 0 1,1-3 3950,-3-2 1,-3 0 0,11-2-1,-20-1 1</inkml:trace>
  <inkml:trace contextRef="#ctx0" brushRef="#br0" timeOffset="85757">24550 14854 20005,'0'-4'5158,"0"0"-3802,0 4-1317,-32-51 23,12 39-51,-2-13 0,-1 4 12,-3 29 5,2 6 22,-2 3 51,-10 12-79,11-9 34,-10 13-28,19-8-22,2 5 28,13 3-18,15-2 1,13 0 0,12-3-34,0-6-16,-4-4 27,-13-9 28,-8-4-27,-10-3 10,-3-1 7,0 0-29,-2 1 62,-4 1 11,-6 1-23,-9-1 12,-4-1-23,-2-2-10,2-3-46,3-2-364,4-1-1926,4-2 2324,4 2 0,4 2 0,2 1 0</inkml:trace>
  <inkml:trace contextRef="#ctx0" brushRef="#br0" timeOffset="86199">24761 14857 26144,'-24'-22'81,"0"1"0,-16-13-53,32 36-11,-2 3-6,-1 3 51,-1 6-34,1 3-11,-1 4 28,4 3-40,2 0 23,4 2-5,8 2-23,7 1 5,11 3-16,7 2 11,6 2 6,-1 0-6,-11-3 16,-16-6-72,-28-5-386,-26-6-1309,10-9 1,-2-3 1071,0 0 1,2-1 0,-13 0 0,20-2-1</inkml:trace>
  <inkml:trace contextRef="#ctx0" brushRef="#br0" timeOffset="88298">15205 16366 17143,'43'-21'431,"1"0"0,-1 0 1,1 5-1,3-1 0,1 3 1,-4 2-133,18 4 1,1 3-1251,-15 0 0,3 1 1,1-1-1,1 1 1063,-1 0 0,2 1 0,-1 0 0,-1 0-420,9-1 1,-1 1 0,4 0 405,-11 0 1,2 0-1,3 0 1,1 0-1,-2 0-16,-1 0 0,-2 1 0,2 0 0,2-1 0,5 1-14,-12 0 0,5 0 1,3 1-1,2-1 1,0 0-1,1 0 1,-1 0-1,-3 1 1,-2-1-169,1 1 0,-3-1 1,-3 1-1,1-1 1,1 1-1,3 0 1,6-1 148,-8 1 0,4 1 0,3-1 0,3 0 0,1 0 0,2 0 0,0 1 0,-1-1 0,-1 0 0,-1 1 0,-3-1 0,-3 1-166,9-1 1,-3 1 0,-2 0 0,-2-1 0,1 1 0,-1 0 0,2 0-1,2 0 131,-6-1 0,2 1 0,0 0 0,1 0 0,0-1 0,1 1 0,-1 0 0,1 0 0,0 0 0,-1 0-21,0 0 1,0 0-1,0 0 1,1 0-1,0 0 1,-1 0-1,0 0 1,-1 0-1,-1 0 1,0 0 32,-1 0 0,-2 0 0,-1 0 0,0-1 0,0 1 0,0 0 1,2 0-1,2 0 0,2 0-31,-4 0 1,1 0 0,2 0 0,1 0-1,2 0 1,1 0 0,0 0 0,0 0 0,0 0-1,0 0 1,-1 0 0,-2 0 0,0 0 5,3 0 1,-1 1-1,0-1 1,0 0-1,-1 1 1,0-1-1,-1 0 1,1 1-1,-1-1 1,0 1 0,0-1 0,-2 1 0,0-1 0,0 0 0,0 0 0,0 1 0,-1-1 0,0 0 0,0 1 0,-1-1 0,0 1 0,-1 0-1,8 0 0,0 0 0,0 0 1,-1 1-1,0-1 0,-1 1 1,-2-1-1,-1 1 0,-1 0-60,3-1 1,-3 1 0,-2 0-1,0 0 1,0 1 0,1-1-1,1 0-285,-2 0 0,2 0 0,1 0 1,0-1-1,0 1 0,-1 0 1,-2 0-1,-2 0 344,6 1 0,-2-1 0,-1 1 0,-2-1 0,-2 0 0,-4 0 0,18 1 0,-6 0 0,-7-1 0,-13 0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5:14:05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4793 3163 15406,'2'-63'1477,"-1"0"0,0 17 1,-1-1-1,1 5-1253,1 8 0,-1 2-28,0-4 1,0 5 279,-1 12-341,0 10 5,0 13 67,3 26-73,1 32-796,-2-15 0,0 4 673,-1-7 1,0 2-1,-1 2-683,-1 8 1,-1 3-1,0 2 681,0-10 1,1 2 0,-1 1 0,-1 0 5,0 4 1,0 2-1,-1 0 1,0 1-445,1-10 0,-1 0 1,1 1-1,0 0 1,-1 0 450,0 2 0,0 0 1,0 0-1,-1 0 1,0 0 8,0 2 0,0 0 1,0 1-1,-1-1 1,0 1-8,0 1 1,0 0 0,-1 1-1,0-1 1,0 1-318,-1 1 1,1 0 0,-1 0 0,-1 1 0,1 0 286,-1 1 1,1 0-1,-2 0 1,1 0-1,0 1-35,1-11 1,0 0 0,0 0 0,0 0 0,0 2 0,-1 1-344,1-1 0,0 2 0,-1 1 0,0 0 0,1 0 0,0-3 0,0-2-18,0 3 0,0-4 0,1-1 0,-1 1 0,1 4 376,-1 5 0,-1 6 1,1 2-1,0-2 0,1-7 1,1-10-1,0 5 0,1-6 1,0-1-1,1 0 1,-1 0-1</inkml:trace>
  <inkml:trace contextRef="#ctx0" brushRef="#br0" timeOffset="960">4759 2766 14790,'42'22'160,"0"-1"0,1 1 1,-2-2-1,0-1 1,1-3-64,1-5 0,0-3 0,-1-1-1217,6 2 1,2-1 1175,5-1 0,6-1 0,-1 0-630,-8-3 0,-2 0 0,4-1 618,-3 1 1,3-1 0,3 1 0,2-2 13,-9 1 1,4-2 0,1 1 0,1 0 0,-2-1 0,-3 1-386,7-1 1,-3 1-1,1-1 1,4 0 373,-5 0 1,3 0 0,2-1-1,1 0 1,0 0 0,-2 0 31,-2 0 0,0-1 1,0 0-1,-1 0 0,-1 0 1,0 0-356,3 0 1,-3 0-1,0 0 1,2 0-1,3 0 310,-4 0 0,3-1 1,2 1-1,1-1 1,0 1-1,0-1 1,-2 0-112,-2 1 0,-1 0 0,-1-1 0,1 1 0,-1 0 1,-1-1-1,-1 1 91,1 0 0,-2 0 0,-1 0 0,1 0 0,3-1 0,3 1-19,-7 0 1,4 0 0,2 0 0,2 0 0,1 0 0,1-1 0,-2 1 0,-1 0 0,-2 0 0,-4 0 22,12 0 1,-4 0 0,-2 1 0,-1-1-1,2 0 1,1 0-11,0 1 0,1-1 0,1 0 0,1 0 0,0 1 0,-1-1 0,0 0 3,0 1 0,0-1 1,0 0-1,0 1 1,0-1-1,-2 1 0,0 0 2,1-1 0,-2 1 0,-1 0 0,1 0 1,2 0-1,5 0-11,-14 0 1,4 0 0,1 0 0,2-1 0,1 1-1,1 0 1,-1 0 0,0 0 0,-1-1 0,-2 1-1,1 0 1,-2 0-1,0-1 1,-1 1-1,0 0 1,0 0-1,1-1 1,1 1-1,0-1 1,1 1 0,1 0 1,1-1-1,1 1 1,0-1-1,-1 1 0,0-1 1,-2 1-1,-2-1 1,-3 0 32,13 0 1,-5 1 0,-2-1 0,0 0-1,1-1 1,5 1-29,-9 0 0,3-1 0,3 1 0,1-1 0,-1 1 1,0-1-1,-2 0 0,-4 1 0,-4 0-1,6-1 1,-6 0 0,-3 1 0,3 0 0,8-1 3,-9 0 1,5 0 0,4 1 0,4-1 0,0-1 0,1 1-1,-2 0 1,-3 0 0,-5 1 0,-6-1 25,18 0 1,-10 0-1,0 0 1,9 0-34,-15 1 0,6-1 1,5 0-1,2 0 1,0-1-1,0 1 0,-3 0 1,-5 0-1,-7 1 3,12-1 0,-10 0 0,0 0 0,6 0 1,-5 1 0,3-1 0,4 0 0,2 0 0,-1 0 0,-2-1 0,-2 1 14,7 0 1,-1-1-1,-2 1 1,0-1-1,0 0 1,2 1 1,-1-1 0,1 1-1,0-1 1,0 0-6,-7 1 1,1-1 0,1 1-1,-1-1 1,-2 0 0,-2 1 17,11-1 1,-2-1-1,-3 1 1,-3 0-9,4 0 0,-4 0 0,1-1 16,3 0 1,0 0 0,-2 0 231,-9 0 0,-1 1 0,-1-1-250,-2 0 0,0 1 0,-2-1 436,21-2 1,-7 1-424,2-1 1584,-24 3-1612,-19 3 2777,-11 1-2597,-7 8 1453,-4 4-1538,-4 12-5,-5 5-56,1-1 557,-4 15-498,9-9 0,1 1-32,-5 23-5,8-18 1,1 6-1,1-2-17,1 5 1,1 1-666,1 0 0,0 4 0,1 1 650,1-2 1,1 0-1,0 1-609,2 6 0,0 0 1,1 2 592,0-12 1,0 0 0,0 0-1,1 1-485,0 2 1,1 1 0,0 0 0,1 0 480,0 2 1,0 0-1,0 1 1,1 0 6,-1 0 1,1 1-1,0-1 1,-1 1-373,1 0 1,-1 0 0,0 0-1,-1 1 360,-1-1 0,0 1 0,-1 0 0,0-3 15,0 4 1,-1-3-1,-2 5-56,-2-12 1,-2 5 0,0 0 0,-1-1 0,-1-3-140,-3 12 0,-2-4 0,-1 4-223,2-12 1,-1 4 0,-1 1 0,0-2 0,-1-4-265,-2 7 0,-2-4 0,-1 2 657,-1-3 0,-2 3 0,0-2 0,2-9 0,4-8 0,0-2 0,-7 16 0,0 0 0</inkml:trace>
  <inkml:trace contextRef="#ctx0" brushRef="#br0" timeOffset="2159">4793 2917 9750,'4'0'2923,"-1"-1"-2447,-3 1 45,11 7 101,-6 7-191,10 14 23,-8 12 117,1 14-1900,-4-13 0,0 1 1553,2 21-9,-3-13 1,1 1-133,-1-11 1,0 0 15,0 3 0,0 3 0,-1-2-383,2 4 0,-1-1 366,0-2 0,0 3 1,-1-3 65,0 4 0,0 0 37,-1 2 0,0 4 1,-1-3-515,0 3 0,0 0 431,-1-3 1,-1 3 0,0-3 59,-2 3 1,-1-1-55,1-9 0,0 2 0,0 1-2,-1-2 1,1 0 0,-1 0-27,0-1 0,-1 0 0,1 1-15,-1-1 1,0 0-1,0 0 23,0 0 0,-1-1 0,0 1 9,0 0 0,0 0 0,-1 0-13,0-1 0,0-1 0,0 1-2,-1-1 0,0 0 0,-1 1 15,-2 9 1,0 2-1,0-4-55,-1 4 0,0-1 6,0-3 1,0 4 0,-1-4 12,0 3 1,-1-1-21,3-8 0,0 1 0,-1 0 2,1-1 0,0 0 0,0-1-14,0-1 1,1-1 0,0 1-10,1-2 1,0 1 0,0-1-4,-4 19 0,-1 0 2,1 0 1,1-2-12,2-12 1,1 0 20,0-2 1,-1 2 0,1-3 1,0 3 0,0-1-24,1-2 1,-1 3-1,1-2 15,-2 9 1,0-2 1120,1 1 1,1-1-1116,-1 0 0,1 0-9,0-2 1,2-1-188,0-1 1,2-1 189,1-2 1,2-2-4,0-3 1,1-1-18,1-5 1,1-2 808,3 21-778,1-14 1197,2-11-1202,-1-11 469,-1-8-564,0-6-728,2-9 795,8-14 0,-7 9 0,3-7 0</inkml:trace>
  <inkml:trace contextRef="#ctx0" brushRef="#br0" timeOffset="3034">17495 3135 17960,'-2'56'734,"0"0"0,1-1 0,-1-3-502,2-17 1,-1-1-502,2 7 1,1 1 433,-1 5 1,2 1-503,0 5 0,0 1 488,0 4 0,0 1-486,-1 4 0,-1 1 415,0-20 1,0 2-1,-1-1 0,0 4 0,0-1 1,-1 1-7,0 2 1,-1 0 0,1 0-6,-1 2 0,0-1 0,-1 1-13,0 1 0,0 1 0,0 0-12,0 0 1,0 1 0,1 0-2,-1 3 0,1-1 0,0 1-10,0 1 1,0 0 0,0 0-545,1 1 0,0 1 0,0 0 539,1-1 0,-1 0 0,1 3-12,0-6 1,0 2 0,0 0 0,1-3-8,-1-3 1,0-3-1,1 5 16,-1-5 1,1 6 0,0 1 0,1-3 0,-1-7-4,0 11 1,2-1 2,-2-8 0,1 7 0,1 1 1,-1-5 0,1-4 0,1-3 0,-1 1-2,1 11 0,0 3 1,1 0-430,-2-9 1,1 1 0,0 0-1,0-1 438,0 8 1,-1-2 0,1-1-16,-1-2 1,0-1 0,0-1-123,-1-3 0,-1-1 0,0-2 148,1 10 1,-2 1-271,-1-4 0,0 2 0,0-3 229,0 1 0,0-2-15,-2 13 1,-2-4 267,2-26 1,-2-2-784,0 5 1,-1 1 526,-1-5 0,-1-3 0,1 2 0,-1-10 0</inkml:trace>
  <inkml:trace contextRef="#ctx0" brushRef="#br0" timeOffset="4693">4156 7651 9829,'2'-10'8252,"0"3"-7571,-2 7 74,0 0-1070,0-13 354,1 13 289,5 0-111,5 26-31,6 16 105,4 14-93,-10-12 1,-2 2-96,-2-2 1,-2-1-406,0 2 0,-1 0 369,-3 1 1,-1 0-32,-1-7 0,0 0-22,1 11 0,-1 2 3,0-9 0,1 1 0,-1-2-9,1 3 1,0-1 2,0 19 0,1 0 11,1-22 1,1 1-7,4 18 1,1 0-11,-2-20 0,3-1 8,8 19 0,3-3-9,-4-24 1,1-3-4,2 6 1,2-1 8,3-5 1,2-4-323,26 8 330,-15-14 1,3-2-20,5-2 0,4-3-489,-3-4 0,4-2 0,-2-1 497,4 0 1,2 0-4,1-2 1,6-1 0,-3-1-1,-11 1 1,-1-1-1,1 0-361,-1 0 0,2 0 0,2 0 0,2 0 354,-1-1 1,4 0 0,1 0 0,-1 0 0,0 0-438,9-1 0,-1 0 1,-1 0-1,1 0 441,0 0 1,-1 0 0,0-1 0,1 0 9,0 0 1,0-1 0,0 0 0,-2 1-176,-8-1 0,-2 1 0,1 0 0,4 0 162,-5-1 0,5 1 0,2 0 0,0-1 1,0 1-1,-2 0-151,3 0 1,-1-1-1,0 1 1,0 0 0,1 0 152,-2 1 1,1-1 0,1 1 0,-1-1 0,-1 1 0,-5 0-39,5 0 1,-4 0-1,-1 0 1,3 0 37,-4 1 0,2 0 0,0-1 0,0 1 0,-2 0 0,4 0 1,-1-1-1,-1 1 1,4 0 52,-3 0 0,2 0 0,2 0 0,1 0 0,2 0-53,-2 1 1,2-1 0,2 0 0,0 0 0,0 1 0,-2-1-98,-5 0 1,0 1-1,-2-1 1,1 1-1,1 0 1,1-1 95,-1 1 1,2-1 0,1 0 0,0 1 0,-1-1 0,-2 1-1,-3-1 0,2 1 0,-3-1 0,-2 1 0,1 0 0,2-1 3,-1 0 1,2 1 0,0-1 0,1 0 0,-2 1 0,-1-1-72,2 0 1,-3 0-1,0 0 1,1 1 0,2-1 72,-2 0 1,2 0-1,1 0 1,1 0 0,0 0-1,2 0-27,-3 0 1,1-1 0,1 1 0,1 0 0,-1 0-1,0 0 1,-2 0 23,2 0 1,0-1 0,-1 1 0,-1 0 0,0 0 0,0 0-1,9-1 0,-1 1 0,0 0 1,0 0-1,-1-1-1,-1 1 0,-1 0 0,0-1 0,-1 1 1,-2 0-1,5 0 0,-2-1 1,0 1-1,3 0-2,-3 0 0,1 0 0,2 0 0,2 0 0,0 0 0,-12 1 0,1-1 0,2 1 0,0-1 1,-1 1-1,0 0 0,-1 0 1,2-1 0,-1 1 0,-1 0 0,0 0 0,0 0 0,0 1 61,8-1 1,0 0-1,0 0 1,0 1-1,-2-1-53,-2 1 0,-1-1 0,0 1 0,-2-1 0,-1 1 4,2-1 1,-3 1-1,0-1 1,4 0-8,4 0 1,3-1 0,2 1-1,-1-1 1,-6 0-2,-5 1 0,-4-1 0,0 0 1,3 0 4,4-1 0,6-1 0,1-1 0,-5 1 0,-8-1-7,9 0 1,-3-1-6,-7 1 0,6-1 1,0-1-1,-5 1 300,-5 0 1,-4 0-1,3-1-297,3 0 0,3 0 0,1 0 0,-3 0 260,7 0 1,-2-1-1,0 1-266,6-1 1,0 0-1,-3 0 0,-13 2 1,-1 1 0,-4-1 5,7 0 0,-1-1 8,1 1 0,-2-1 631,-10-1 1,-3 0-618,21-3 1611,1-13-1617,-29 8-16,2-4 552,7 1-569,18 3-1,5 1 435,-21 7 1,0 2-446,11 1-28,2 3 1205,-18 1-1082,4-5-50,-10-5 5,1-10-10,3-8-12,-1 3 11,18-4-8,-16 17 0,2 2-1,1-1 1,2 2 290,5 1 1,0 1-300,20 0 62,-13 2 135,-14 0 122,-14-6 68,-9-9 39,-6-11 0,1-16-73,2-12-207,1 9 6,3 14 0,2 1-51,5-4-56,7-10-129,-12 29 143,-11 4 1,-1 13-1,-4-3 1</inkml:trace>
  <inkml:trace contextRef="#ctx0" brushRef="#br0" timeOffset="34240">6053 4227 13799,'0'-8'7953,"0"1"-7897,0 7-28,0 0 11,-32-34 6,23 49-17,-24-13-5,35 61-21,1-29 1,1 1-120,2-1 1,1 1 124,0-3 0,1-2 37,3 21 51,-5-13 246,-5-15 150,-5-11-122,-3-9-129,-5-12 217,-3-7-257,0-8-61,4-3-78,4 1-73,5 4-51,7 4 28,9 7 23,14 3-22,13 5-12,13 1-152,-22 1 1,0 0 176,3-1 0,1 0 0,0-2 1,0-1 5,-1-1 0,-1-2 31,26-11 28,-14-4 44,-18-3-10,-15 0-12,-17-1 23,-9-1 16,-8 1 410,1 0-303,3 4-6,5 4-151,5 7-128,4 7 32,3 12 35,3 12-1,3 30-5,1 4 5,1 5-61,-1 2-409,0-11-890,4 9-1491,5-10-4878,6-13 7735,0-15 0,-6-11 0,-6-6 0</inkml:trace>
  <inkml:trace contextRef="#ctx0" brushRef="#br0" timeOffset="34914">6798 4385 22711,'-28'-16'123,"24"6"-101,31 21 62,26-2-50,-30-9 27,20-6 18,-19-8 50,7-16-17,-13 0 44,-5-7-10,-12 8-51,-4 8 129,-7 0 34,-3 9-73,-13 2-129,1 8-40,-1 5 1,0 14-17,9 7 34,-1 24-40,10-2-33,13 13 45,13-10-1,2-12-16,17 4-3409,13-7 3414,-6-7-170,-3-13 0,2-4 171,8-10 5,9-3 22,-10-20-11,-11-15 51,-5-2 28,-8-7-12,-18 18 3179,-8 13-3235,-4 8 482,-2 10-526,-4 24 33,5-7-5,11 27-1,5-24-33,24 12 23,9-13 27,4-8 0,2-3 12,12 1-275,-13-9 0,-4-6 336,-11-14-45,-3-6 68,-11-20 218,-16-13 84,-5 3 90,-8-2-124,-2 27-251,1 13 5,4 8-146,4 13 556,1 5-539,1 48 0,0-25 0,0 3-359,0 7 1,-1 3 341,-2 15 1,-1 4-422,-1-22 0,0 0 1,-2 6-324,-1 6 1,-2 8 0,-1 4-1,0-2 1,2-6-2528,-2 5 0,1-5 0,-1 3 2924,2-10 0,-1 5 0,0-1 1,0-5-1,3-12 0,-1 11 1,3-23-1</inkml:trace>
  <inkml:trace contextRef="#ctx0" brushRef="#br0" timeOffset="36105">9536 4468 18930,'-9'-43'1040,"-1"1"0,-2 0 0,0 11-934,2 25-61,-5 1 402,7 20-419,2 16-39,1 25 5,3-20 0,1 1-562,0 4 0,1 1-1278,1 0 1,1 1 1845,-1-6 0,0-4 0,2 11 0,-1-21 0</inkml:trace>
  <inkml:trace contextRef="#ctx0" brushRef="#br0" timeOffset="36455">9672 4083 16476,'-6'-3'2022,"1"0"-1512,5 3-230,0 0-229,-40 48 10,41-16-41,-15 3 0,5 0 13,38 2 96,2-10 201,-1-13 102,-5-14-63,-8-16 12,-7-14 168,-9-11 146,-11-4-96,-11 2-213,-11 6-139,-5 10-141,0 9-128,5 10-1,8 12 1,11 14-549,9 18-3283,15 14 3854,3 0 0,0-16 0,-4-16 0</inkml:trace>
  <inkml:trace contextRef="#ctx0" brushRef="#br0" timeOffset="37397">11308 4517 18644,'-13'-54'1421,"0"0"0,1 3 0,0 12-1091,-1 25 224,-12 1-425,1 7-101,-5 4 11,-3 18-16,4 13-12,-8 19-216,20-20 1,2 1 212,1 2 1,5 0-9,5 2 0,4-2 0,5 9-3230,28 1 3252,-12-32 107,31-6-12,-21-21 1,10-16-6,-16-16-62,-11 5 20,-10 14 0,-2-2 233,-4-26 22,-2 5 253,-2 10-388,-1 27 3241,3 11-3475,0 4 44,0 17 0,0-2 11,-3 26-34,4 13-301,3 6-97,3-2-2102,10-22 0,3-5-972,3-4 3261,21 15 1,-29-34 0,1-1-1</inkml:trace>
  <inkml:trace contextRef="#ctx0" brushRef="#br0" timeOffset="37947">11589 4452 14936,'0'-4'5954,"0"0"-4514,0 4-1423,7-26-1,-3 29 12,8 7 0,-9 32-11,1 20 0,-7-15 33,-2-10 85,-1-12 33,1-10 493,2-10-605,10-29 22,1-1 17,8-24 51,-1 5 44,-1-1-5,-1 5-23,-3 9-72,-2 11-79,-2 9-5,0 7-17,7 5 16,4 6-10,9 8-12,1 7-6,-1 6 12,-7-3 6,-1 11 10,-12-18 90,-3 16 101,-9-22 56,-4 1-134,1-13 117,0-27-207,6 7 11,2-30 1,9 13-1,5-6-27,2 10 16,19-1-6,-3 18 17,17-3-16,-7 13-18,-3 9 1,-11 3-12,5 20 1,-13 3 5,6 19-365,-10 3-1847,-1 4 2047,-1 1 0,-6-26 0,0-6 0</inkml:trace>
  <inkml:trace contextRef="#ctx0" brushRef="#br0" timeOffset="40206">13381 4358 5739,'0'0'0</inkml:trace>
  <inkml:trace contextRef="#ctx0" brushRef="#br0" timeOffset="41964">13449 4233 21271,'-11'-45'889,"1"0"0,0-1 0,-4-17 0,3 16-765,8 39-96,0 2-84,3 6 50,4 14 28,4 21-369,-1 18 0,-1 5-135,-2-20 1,0 1-860,-1 21 1,-2 3 1340,-4-13 0,-1-5 0,1-2 0,-4 18 0</inkml:trace>
  <inkml:trace contextRef="#ctx0" brushRef="#br0" timeOffset="42256">13357 4306 17339,'-8'-50'1167,"0"-1"0,0 0 1,1 4-1,2 1 0,4 7-1010,9-11-54,10 21 1,5 4-87,8 3-6,22 7 1,6 6-12,-5 12-300,-5 1 1,2 6 299,-17 9 0,-2 5-513,3 6 0,0 5 317,-7-5 0,0 4 0,-3 3-809,-2 10 1,-3 5 0,-6-1-169,-7-6 1,-6-1-1,-2 0 577,-1 0 0,-2-1 1,-9-4-328,-11-3 1,-9-3 0,-3-5 286,-16 4 1,-6-5 724,10-5 1,-2-1 0,-2-3 190,-6-2 0,-1-3 0,3-4-1662,-8-2 0,3-6 1382,5-4 0,7-3 0,13-10 0,23 3 0</inkml:trace>
  <inkml:trace contextRef="#ctx0" brushRef="#br0" timeOffset="43189">14127 4334 17552,'-2'2'4010,"-1"-1"-1641,3-1-2156,40 7-101,-4-15-67,1 5 0,2-3-12,-7-7 1,-2-3 11,0-1 0,-1-1 83,20-18 147,-17-3-152,-19 14-17,-23 1-78,-19 16 23,-16 2-18,-7 6-5,2 6-5,10 2-18,13 3 12,11 2-6,9 5-5,4-2 16,4 19-16,7-7 0,6 15-18,8-8 12,8 0-84,9-6-319,8-7-459,8-10-433,6-13 472,0-12 234,-3-11 416,-8-10 313,-14-5 224,-13 1 174,-12 4 128,-12 7 1,-6 5-102,-4 5-318,1 6 251,-1 2-392,5 7 271,-1 0-360,1 10-12,-1 9 18,-3 16-18,3-7-5,2 14 0,9-16 11,4 5 29,10-6-12,6-7 0,8-8 28,7-10-5,7-11-1,3-11-5,-3-6 16,-9-3 46,-12 3 10,-11 8-33,-8 9-61,-10 8-34,-5 11 22,-3 1-11,-6 15-6,10-5 6,3 8 6,17-5-1,11-2-5,16-4 17,9-5 0,8-4 39,-2-6 50,-9-7 6,-17-8-11,-14-11-84,-10 1 22,-17-25 40,-3 15 16,-12-16 0,4 20-33,3 9-85,6 11-27,6 6-23,6 11-845,2 7 918,9 14 0,-6-10 0,6 1 0</inkml:trace>
  <inkml:trace contextRef="#ctx0" brushRef="#br0" timeOffset="44581">14667 4332 9027,'-8'0'8642,"3"1"-6771,5-1 134,0 0-5578,-16 12 3819,15-5 1101,-3 14-938,28-7-96,17 3-170,-4-10 0,1-1-328,18 1 238,-13-5 1,0-3 69,10-7-53,-21 1 0,-1-1 87,23-18 3317,-11-7-3143,-8-20-225,-18 15 124,-7-17-62,-20 24-61,-10-4 308,-17 9-375,-10 8-1,-9 10-1705,20 9 1,0 3 1671,-14 3-3,15 4 0,2 4-9,-8 13 11,14-2 1,2 1 0,-5 12-4,16-10 1,5 2-14,11 13 11,14 14 5,-2-29 1,5-2-23,16 4 1,4-3-26,1-4 0,1-3-163,1-2 0,2-2-145,4-4 0,-1-4-793,-11-3 1,1-2-2849,5 0 0,-1-2 3991,17-5 0,-32 2 0,-19-2 0</inkml:trace>
  <inkml:trace contextRef="#ctx0" brushRef="#br0" timeOffset="45032">14975 4278 14396,'-5'0'3903,"1"0"-1179,4 0-2186,-75 39-330,50-12-39,-16-2 1,6 3-13,33 8 187,18-9-8,28 5 191,-7-13-384,3-10 0,1-5 2,9-10-61,11-3 79,-10-16 5,-17-5-56,-13 2 0,-2-2-11,1-25-59,-13 21 0,-5 1 2,-9-9 35,-17-2-1,-11 16 1,-15 0-9,17 17 0,-2 4-3,-23 2-34,5 8 18,8 13-12,12 7 6,-10 24-22,16 1-731,15-16 0,5 0 719,6 15-265,16 14 277,13-9-18,0-15 1,4-2-46,1-5 1,3-3-735,10 3 0,4-4-130,0-8 0,-1-3-292,-7-4 0,0-1 1196,4-2 0,-5-3 0,-7-2 0,-3-1 0</inkml:trace>
  <inkml:trace contextRef="#ctx0" brushRef="#br0" timeOffset="45665">15558 4284 18100,'-2'-3'4807,"0"0"-2808,2 3-1893,-12-33-67,9 27-5,-10-19 22,11 42 0,0 11-6,0 10-33,2-6 39,4 24 6,6-17-11,11 16 5,13-20 11,11-11 11,7-13 23,1-10-203,-3-13 231,-6-13-79,-13 1 34,-2-14 101,-11 1-6,-4 3-33,-11 5-135,-8 20-33,-9 13 10,-1 11 24,-1 13-12,5 5 236,13 2-225,13-2 17,13-6-22,11-7-17,7-7 16,4-7 7,0-9 38,-7-9 45,-9-13-22,-15-10-23,-13-9-10,-15-6 16,-16-7-45,5 19 0,-13-4-11,14 26-34,0 0-27,8 9 16,6 8-45,11 7-587,10 8-1289,19 8-2985,20 5 4951,-15-12 0,0-2 0,5 3 0,2-2 0</inkml:trace>
  <inkml:trace contextRef="#ctx0" brushRef="#br0" timeOffset="46238">16806 4316 18621,'-4'-4'4801,"1"1"-3933,3 3-381,-68-47-235,34 35-182,-10-12 0,-1 6 20,6 31-51,3 9-6,5 9-21,9 5-7,11 3 18,16 0-18,16-3 24,14-6 10,11-10 45,0-9 45,-4-15 95,-4-20-151,-16 2 33,-3-21 34,-16 14 84,-3-7 22,-5 7-38,-2 9-108,-1 8-94,5 7-6,0 6 0,3 8 22,-1 8-33,3 10 11,3 6 6,5 6-12,7 1 6,7-4 17,7-6 0,5-10 5,1-10 17,2-13 12,1-12 10,0-14 12,-2-16-371,-9-11 337,-19 25 0,-2-1 39,-2-1 1,-3 1 224,-3-25 33,-6 11-79,-2 14-77,0 13-180,2 9 0,3 6 383,2 8-383,3 11 0,3 13 0,7 16 0,11 9-307,-7-22 1,2 1 148,3 3 1,0 0-596,0 1 0,-2 1 753,-7 2 0,-3-1 0,4 4 0,-18-8 0</inkml:trace>
  <inkml:trace contextRef="#ctx0" brushRef="#br0" timeOffset="49473">5466 5310 10578,'-50'-7'1729,"1"0"0,12 2 0,6 0-1891,9 1 151,29 9 184,18 4-92,10-1 1,5 0-68,5 1 0,3-1-891,-2-2 1,3-1 0,-3 0 892,9 1 1,0-1 11,-4-2 0,4 1 0,0 0 65,-4-1 1,0 0-1,5-1 56,-4 1 0,4-1 0,3 0 0,1 0 0,-1 0-464,-3-1 0,-1 1 1,1-1-1,1 0 0,2 0 380,0 0 0,4 0 1,0 0-1,1 0 1,-3 0-1,-2-1-399,-4 1 0,-3-1 1,-1 0-1,2 0 1,2 0 374,2 1 0,2-1 0,2 0 0,1 0 0,1 0 0,1 0-174,-3 0 0,1 0 0,1 0 1,1 0-1,0 0 0,1 0 0,0 0 148,-5 0 1,1 0-1,0 0 1,0 0 0,1 0-1,-1 0 1,1 0-1,-1 0-56,-1 0 0,0 0 0,-1 0 1,0 0-1,1 0 0,1 0 0,0 1 1,2-1 55,-3 0 1,2 0 0,1 0-1,2 0 1,0 0 0,-1 0-1,-1 0 1,-2 1 0,-3-1-1,-4 0-10,6 0 1,-6 0 0,-3 1-1,0-1 1,3 0 0,6 0 0,-9 1 0,3-1 0,4 0 0,2 0 0,1 1 0,1-1 1,0 0-1,-1 1 0,-1-1 0,-2 0 0,-4 1 6,12-1 0,-3 1 0,-2-1 0,-1 1 0,0-1 0,2 1 0,2 0 1,-5-1 0,1 1 0,1-1 0,0 1 0,2-1 0,0 1 0,1 0 1,0-1-1,2 1 1,-7 0 1,2-1 0,1 1 0,1-1-1,0 1 1,0 0 0,0-1 0,0 1 0,-1-1-1,-1 1 1,-1 0-5,0-1 1,0 1 0,-1-1-1,-1 1 1,0-1 0,-1 1-1,1-1 1,-1 1 0,0-1 0,0 0-4,5 1 0,-1-1 1,0 1-1,0-1 1,0 1-1,0-1 1,-1 1-1,0-1 1,-1 0 6,5 1 1,-1-1 0,-1 0-1,1 0 1,-1 1 0,0-1 0,0 0-1,0 0 4,0 0 0,1 1 0,1-1 1,-1 0-1,-1 0 0,0 1 1,-1-1-1,-1 0-11,0 0 0,-2 1 0,-2-1 1,0 0-1,1 0 0,3 1 0,2-1 2,-5 1 1,4-1-1,2 1 1,1-1 0,2 1-1,-1-1 1,-2 1-1,-2-1 1,-3 1 0,-5-1 0,15 1 0,-7 0 0,-3-1 0,1 1 0,4 0-4,-6 0 0,4 0 1,1 0-1,1 0 1,-2 0-1,-3 0 1,-5-1-5,7 1 1,-5 0 0,-3 0 0,0-1 172,-1 1 1,0 1 0,-2-1-1,-6 0-150,9 0 1,-5-1 771,-1 1 1,-7 0-703,-20 0 1955,-48-1-2027,-19 0 1,9-1 0,-7 0 0,1-1-20,2 0 0,0 0 0,-4-1 1,-5 1 1,-5-1-1,-3-1 1,1 1 1,8-1 1,-1 1 0,0-1 0,0 0 0,1 1-347,-7-1 0,2 0 1,0 0-1,-5 0 340,9 1 1,-3-1 0,-2 0 0,-1 1 0,-1-1 0,-2 0-224,2 0 1,-2 1-1,-1-1 1,-1 0-1,-1 0 1,0 1-1,0-1 225,5 1 1,0-1-1,0 1 1,-1-1-1,0 1 1,-2 0 0,-2-1-1,-2 1-89,9 0 1,-3 0-1,-2 0 1,-1-1-1,-2 1 1,0 0-1,0 0 1,1 0 0,1 0-1,2 0 1,2 1-1,4-1 87,-6 0 1,3 1-1,4 0 1,0-1-1,1 1 1,-1 0-1,-2 0 1,-4 0-2,4 0 0,-3 0 0,-3 0 0,-1 0 0,-1 0 0,0 0 0,1 0 0,2 0 0,2 1 0,4-1 0,3 1 0,-7 0 1,6 0 0,4 0 0,-1 0 0,-1 1 0,-6-1-5,2 0 1,-4 0 0,-2 1 0,-2-1 0,0 0-1,-1 0 1,0 1 0,2-1 0,3 1 10,1-1 0,2 1 0,1 0 0,1 0 0,-1 0 0,-1-1 0,-2 1 0,-3 0-7,6 0 0,-1 0 0,-2 0 0,-2-1 0,-1 1 0,0 0 0,-1 0 0,0 0 0,0 0 0,1 0 0,1-1 0,2 1-2,-5 0 0,1 0 1,0 0-1,1 0 0,1 0 1,-1 0-1,1 0 0,-2 0 1,0 0-1,-1 0 2,6 0 1,-2 0 0,0 0 0,-1 0 0,0 0 0,-1 0 0,1 0 0,0 0 0,1 0 0,0 0 0,2 0 0,0 0 0,-8 0 0,-1 0 1,2 0-1,0 0 0,2 0 1,0 0-1,1 0 0,1 0 1,2 0-2,-6 0 1,3-1 0,1 1 0,0 0 0,1 0-1,-1-1 1,-1 1 2,2-1 1,0 1-1,-1-1 1,0 0-1,0 1 1,0-1 0,1 0-1,1 0 4,-4-1 0,1 0 0,1 0 1,0 1-1,1-2 0,-1 1 1,0 0-7,1 0 1,1 0-1,-1 0 1,1 0 0,-1 0-1,1 0 1,0-1 12,-1 1 0,-1-1 0,0 1 0,0-1 0,2 0 0,2 0 0,2 1-8,-1-1 1,1 0 0,3 0 0,2 0 0,1 0 0,-12 0 1,4-1-1,-1 1 106,-4-1 0,-1 0 0,8 0-102,11 1 0,3 0 571,-10-1 0,8 1-755,17-1 1986,47 4-1807,11 0 5,10 1 0,7 1 474,9 0 1,5 1-475,-20-1 0,2 0 0,3 0 1,4 0-132,-4-1 1,5 1 0,1 0 0,1 0-1,-1 0 1,-3 0 127,10 0 1,-4 0-1,0 0 1,7 0-215,-13 0 0,3 0 0,3 0 0,2 0 0,0-1 0,0 1 0,-1 0 207,1 0 1,-1 0 0,1-1-1,0 1 1,0 0 0,1 0-1,1 0-169,-5-1 1,0 1 0,0-1 0,1 1-1,0 0 1,1-1 0,1 1 0,1 0 170,-5-1 1,0 1 0,1-1 0,1 1 0,1-1 0,-1 1 0,2-1 0,-1 0 0,1 1 0,-1-1-44,-1 1 0,0-1 0,1 0 0,1 1 0,0-1 0,0 1 0,-1-1 0,-1 0 0,0 1 0,-3-1 0,-1 0 42,5 0 0,-3 0 0,-1 1 0,-2-1 0,0 0 0,2 0 0,1 0 1,3 0-6,-3 0 1,2 0 0,3 1 0,2-1 0,0 0 0,0 1 0,-1-1 0,-1 1 0,-3-1 0,-3 0 0,-4 0-1,18 1 1,-8-1 0,-3 0 0,2 1 0,10 0-14,-18-1 1,4 0-1,3 1 1,4 0 0,1-1-1,1 1 1,0 0 0,-1 0-1,-1 0 1,-3-1 0,-2 1 19,4 0 1,-3 0 0,-2 0 0,-1 0 0,0-1 0,1 1 0,3 0 0,2 0-2,-5 0 1,3 0-1,1 1 1,2-1-1,1 0 1,0 0 0,0 0-1,0 1 1,-2-1-1,-1 0 1,-2 1 1,3-1 0,-1 0 0,-1 1 0,-1-1 0,-1 1 0,0-1 0,0 1 0,0-1 0,1 1 2,-2 0 0,1-1 1,0 1-1,-1 0 1,1 0-1,-2 0 1,0-1-1,-1 1 1,-2 0-4,4 0 1,-2-1 0,-2 1 0,0 0 0,0 0 0,2 0 0,2 0 6,-1 0 1,1 0 0,3 1 0,1-1 0,-1 1-1,1-1 1,-2 0 0,-3 1 0,-2-1 3,5 0 0,-3 0 0,-2 0 0,-1 0 0,2 0 0,3 1-8,-2-1 0,1 0 0,3 0 0,1 1 0,-1-1 0,-1 0 0,-1 1 0,-4-2-1,14 2 1,-4-1 0,-2 0-1,-1-1 1,-1 1 3,-6-1 0,0 1 0,-2-1 0,-1 0 1,-1 0 118,3-1 1,-1 0 0,-2 0 0,-3 0-111,4 0 0,-3 0 0,-4 0 639,2-1 1,-7 0-912,0-1-1082,-42 1 1335,-16-1 0,-1 1 0,6 0 0</inkml:trace>
  <inkml:trace contextRef="#ctx0" brushRef="#br0" timeOffset="77256">15807 3398 22347,'24'-40'389,"8"10"0,7 2-342,1 6 1,4 0-912,0-1 0,4-2 0,1 0 878,2-2 1,1 1 0,1-2-421,-9 5 0,1-1 0,0 0 1,1-2 416,4-1 0,1-2 0,0 0 1,1-1-242,-9 5 0,1 0 0,1-1 0,0 0 0,0 0 225,0-1 1,2 0 0,-1 1-1,0-1 1,0 1 1,-1 0 1,0 0 0,-1 1 0,1 0 0,-2 1 2,6-4 0,0 1 0,-1 0 0,-3 1-148,5-4 1,-2 1 0,-5 1 169,3-7 1,-9 0 350,-17 7 1,-10 0-340,-30-20-9,-6 26 0,-7 3 434,-13 1 1,-4 3-382,-8 2 1,-3 4 689,-2 2 0,0 3-651,4 3 1,2 3-62,9 2 0,5 2 765,-14 9-805,32 1 68,31-1 51,26 0-40,28-3-67,-17-6 0,3-1-147,11-1 1,3 0 114,-15-1 0,2 1 0,0-1-6,3 2 1,2 0 0,0 1-119,0 1 0,1 1 0,-1 2 118,-2 1 1,-1 2 0,-1 1-29,-5 2 1,-1 1 0,-4 3-326,8 10 0,-11 5 114,-16 3 0,-13 3-376,-22 4 1,-12-1-108,-1-5 1,-7-1 449,-11 0 1,-6 1-1,7-7 1,17-12-1,2-1 1,-16 10 0,0-1-1</inkml:trace>
  <inkml:trace contextRef="#ctx0" brushRef="#br0" timeOffset="77906">19816 1693 28115,'-40'-27'-120,"1"0"1,-1 0 0,-15-10 0,6 9-214,5 20 936,4 7-340,7 9 230,7 9-67,10 10-336,9 7-545,15 5 408,23 11-260,-1-16 110,-1-10 1,4-2 28,-6-6 0,2-1-359,8 5 1,1 2 190,1 0 0,-1 0 128,-3 0 1,-2 1-26,15 16 208,-28-6 53,-36-5 297,-32-4-147,-1-12 0,-3-3-365,14-2 1,0-2 301,-20 0 1,2-5-86,22-4 1,3-4-69,-4-2 0,2-5-2022,-7-29 2092,33-17 0,7 25 1,13 1-1</inkml:trace>
  <inkml:trace contextRef="#ctx0" brushRef="#br0" timeOffset="78130">20170 1432 28136,'-3'-5'-814,"0"0"1213,3 5-291,-20 41-168,20-15-60,-4 11 0,3 3-370,11-10 1,4 0 222,3 10 0,2 1-655,2 2 1,1 0-974,8 11 1,0-1 263,-10-18 0,0 0 954,5 7 1,-5-6 0,-8-16 0,-4-3 0</inkml:trace>
  <inkml:trace contextRef="#ctx0" brushRef="#br0" timeOffset="78839">20162 1988 26292,'-13'-49'-280,"0"0"0,5 5 0,12 7 360,27 21 0,10 7-18,-1-2 1,2 1-684,2 1 1,1 1 595,6-1 1,-2 2 26,-10 0 0,0 1 28,14-3 1,-2 0 214,-19 4 1,-2-1 624,28-8-148,-46 10 172,-8-4-434,-20 3-37,-14 0 798,-10 1-562,-14 5-81,16 3-247,-6 8 100,21 12-573,5 3 300,5 8 6,17-7-531,7-2-349,3-10 30,10-3 348,-1-9 243,17-11 408,-5-7 367,4-11 71,-17 5 427,-5-3-903,-12 7-275,-5-1 0,-7 8 0,-7 4 0,2 8 0,-3 7 0,6 18 0,1-8 0,7 18-224,13-16-274,4 1 372,18 2-175,5-7-303,15-3 264,-19-12 0,-1-4 483,20-12 167,-5-7 431,-18-22-2006,-23 10 0,-2-2 1735,6-24-416,-12 8 1,-4-3-385,-1 11 1,-3-1 211,-1 1 1,-1-3 0,0 2-227,-1-1 1,-1 1-52,-4-8 1,-2 4-449,-8 5 174,3 8 175,3 14 88,14 22 3669,3 6-3428,3 19-6,13 30 122,-5-23 0,2 2-208,8 14 1,3 2 152,3-2 0,1-1 14,-4-9 0,2 1-186,8 10 0,2 0-290,-6-11 0,2 0-433,-2-3 0,3 2 1,-2-2-3918,4 4 1,-1-3 4493,-2-4 0,-3-4 0,-6-7 0,-16-18 0</inkml:trace>
  <inkml:trace contextRef="#ctx0" brushRef="#br0" timeOffset="79339">20915 1663 23969,'50'-21'-264,"0"1"1,0-1 0,-10 3 0,-1 1-1,0 4-597,13 8 0,-2 4 388,-16-1 0,-1-1 282,11 0 1,-1-1 324,4-2 1152,-22 0-298,-18 0 441,-14-1-536,-6 0-68,-7 1-274,-1 1 145,-1 2-533,5 3-420,6 0-43,5 4 28,14 2 255,9 4 42,17-4-4,12-2-20,-6-4 27,-7-4 0,-1-2 37,9-10 17,13-10-86,-29-3 67,-14-2-45,-11 8 97,-21-4-49,-8 16 19,-19-2 35,0 18-64,0 9 34,6 10-40,10 8-67,10 5-16,12 3-23,14 3-140,20 0-82,-2-20 1,4-3-761,8 2 0,4-2-819,7 0 0,1-1 1857,-1-3 0,-3-2 0,14 4 0,-25-9 0</inkml:trace>
  <inkml:trace contextRef="#ctx0" brushRef="#br0" timeOffset="81507">22239 1469 23454,'-8'-56'1066,"-1"-1"0,1 8 1,1 7-1060,0 4-47,2 18-92,4 10 57,7 12-35,7 12 16,10 13-354,8 15 398,-1 11 26,-16-23 0,-3 1 7,-1 1 0,-2-1 0,0 29-11,-7-10 112,-7-14 62,-4-15 22,-4-11-118,4-12 12,-8-26-40,8-11-14,3 7 1,0-4-4,2-3 1,3-2-1,-1-5 1,1-3-424,1-2 0,-1-2 432,0 1 0,0 1 2,0 5 1,1 2-14,-2 9 0,2 2-42,0-11-6,8 20 11,11 15 18,5 7-1,35 15 0,-5 5-3,-13-2 1,0 3-4,-6 1 1,-3 1-104,-3 2 0,-3 1 87,10 25 39,-18-2 11,-23-3 28,-13-9 874,-10-9-868,0-12 11,8-10-28,9-13-22,7-14 16,12-17 209,1 3-217,9-3 0,2 2 9,-1 3 7,0 1 1,-1 3 25,-6 13-67,-1 3-22,-3 8 10,3 11-16,10 10-17,14 12-39,14 12-480,-20-15 0,1 0 396,3 2 0,0 0-113,1 0 1,2-1-107,0 1 1,2-2-303,0 0 0,2-2-804,0-1 1,2-3-631,1-2 1,0-4-551,0-3 1,-1-3 737,0-5 0,-1-3 1556,-2-3 1,-2-3 1321,-5-3 1,-2-2 2814,14-18 382,-20-2-982,-15 1-1007,-16-1-180,-15-11-1540,3 14 1113,-16-12-1119,9 20 339,-8 1-552,2 11-106,3 10-39,6 12 17,7 10-28,5 12-23,4 6-16,3 2-40,4-2 1,6-5 27,4-8 51,6-9 33,2-10 51,14-19-78,-8 0 50,19-22 67,-12 3 28,5-12 50,-9 2 202,-11 1-308,-9 16 90,-6 2-79,-1 16-128,-1 1-23,1 4-40,-1 9-21,2 11 16,-1 13-73,4 7-89,5 2-73,7 0-3705,13 3 3744,-7-16-258,14 1 84,-11-23 113,10-6 190,1-12 162,3-12 57,-5-8 3464,-7-6-3330,-11 0 28,-9-1-29,-6 4 80,-7 1-152,0 11-95,-1 5 73,5 7-118,1 7 11,2-1 34,0 3-1,0 1-21,0 0 83,-1-1-5,0 0-28,-2-2-56,-3-3-12,-2 1-10,-2-1-23,1 2 0,1 3 5,5 0 1,1 1-1,2 1 7,2 4 4,1 4 1,2 10 22,-2 18-5,-2 2-17,-3 13-6,-1-16 11,0 7-3419,10-4 3408,-1-7-5,11 5-18,0-21 35,-4-3 78,2-5 16,-8-14-44,0-9 3392,1-17-3392,2-26-62,-4 14 3,1 10 0,0 1 19,6-7-3408,8-8 3375,-6 21-33,11 6 27,-9 18-11,5 3-16,4 11-12,-1 8-50,6 10-76,-8-6 0,1 1-87,0-2 1,1-1 72,0 1 0,2-2-356,8 0 1,2-4 1044,-1-3 1,2-2-1737,10 1 0,5-1-614,10-3 0,-1-2 405,-12-4 0,-2-2 1405,-3 0 0,-5-3 663,9-11 1764,-32-11-643,-9-4-219,-15-11-890,-5 13 671,-10-13-711,8 16-2395,-8-9 1981,9 16 1519,-13 0-1531,1 12-44,-17 1-73,11 9 6,-10 9-6,4 14-62,6 4-11,5 2-68,21 5 57,8-20 0,11 11 44,9-20 35,21-5 22,-4-16 22,7-10-22,-21-1 3525,-3-11-3128,-12-2-114,-5 0-59,-10 0-62,-6 16-157,0 7-67,4 7-16,2 7-1,4 21 29,1 10-35,7 25 7,0-7-210,0-13 1,3 3 163,4 8 1,1 2-564,1 1 1,1 1 417,1 10 0,-1-3-216,-4-14 0,-7-4-2369,-13-3 1,-5-3 2780,-12 6 0,-8-14 0,14-23 0</inkml:trace>
  <inkml:trace contextRef="#ctx0" brushRef="#br0" timeOffset="82573">24782 1096 18806,'9'-48'1241,"-1"0"1,0 4 0,-3 6-598,-9 12-168,-4 5-179,-7 8-101,-7 6-73,-7 11-67,3 4 6,-4 7 145,-8 20 0,0 7-592,16-16 1,-1 2 415,-4 5 1,-3 5 0,5-3 1,8-1 1,5-2-117,1 2 0,5-1 97,4-1 0,4 0-9,5 0 1,5-2-6,13 16 16,5-18 1,6-5 23,18-1-15,-14-9 0,1-5 70,19-18 29,-10-21-63,-28 8 1,-4-4 11,-2-4 0,-4-3 11,-3-3 0,-2-1 5,-3-1 1,-2-1 44,-3 2 1,-3 0 30,-1 4 0,-3 2 87,-11-17-72,-2 16-80,3 17 791,6 13-880,3 16 225,5 14-219,2 15-28,4 11-23,7 6-474,9 2 441,-5-30 0,3 0-90,3 0 0,2-1-159,3-1 0,2-1-438,2-1 0,2-4-2335,-1-3 0,1-3 3089,20 4 0,-20-11 0,-14-9 0</inkml:trace>
  <inkml:trace contextRef="#ctx0" brushRef="#br0" timeOffset="83156">25478 1071 23394,'-5'-45'625,"0"1"0,0 4 1,-4 8-385,-12 16-84,-9 6-51,-10 6-50,-6 10-22,-5 9-40,3 14 23,22-4 0,3 1 11,-7 12-31,15-9 0,4 0 3,8 5-11,13 7 11,15-9 23,17-7-12,11-10 50,4-11 74,-2-16 72,-9-11 107,-10-12 27,-12-7-44,-9-3-39,-8 5-68,-5 6-61,-4 11-62,0 10-61,-1 8 22,2 17-12,0 15-27,3 24-17,0-16 0,0 3-371,2 10 0,0 2 331,2 9 1,1 5-1089,1-4 1,1 3-1,0-3 1113,-3-15 0,-1-3 0,1 3-32,3 16 1,1 4-1,-4-7-62,-4-9 1,-4-3 152,-5 4 1,-6-4-12,-8-15 1,-6-8-6,-6-11 0,-4-9-14,-3-10 0,2-8-42,0-9 0,5-7-20,3-10 1,7-6-18,5-9 1,7-5-243,7 18 0,4-2 0,2 1 251,3-2 0,4 1 0,2 0-30,2 2 0,3 2 0,2 1-194,12-14 0,5 3-355,1 7 1,2 2-201,3 6 1,1 2-494,3 3 1,1 3-1297,0 2 0,1 2 2652,3 2 0,-4 3 0,7-3 0,-11 8 0</inkml:trace>
  <inkml:trace contextRef="#ctx0" brushRef="#br0" timeOffset="83505">25945 936 9990,'0'-8'7192,"1"2"-5977,-1 6 3647,0 0-4380,-18 12-264,16-6 169,-7 10-62,22-12-68,6 0-55,2-5-57,1-7 35,3-14-124,-8 4 62,2-17 33,-10 10 28,-2-6 23,-5 5 39,-11 3-191,0 10 34,-11 4-22,2 7-23,-12 12 22,2 5-27,-3 15-40,12-4 18,3 13 27,10-3-73,18 22-50,11-8-659,-1-21 0,2-3 413,14 5-1479,16-3 1809,-1-15 0,-18-2 0,-3-7 0</inkml:trace>
  <inkml:trace contextRef="#ctx0" brushRef="#br0" timeOffset="85279">26368 976 23181,'4'-52'771,"-1"0"0,0 5 0,-1 11-726,-2 26-22,-1 8 16,9 26-28,0 4 6,7 24-23,-4-4 34,-5 2-11,-3-11 5,-3 0 107,-8-12 28,0-7 0,-4-9-107,7-14 23,3-23-56,6 5-6,3-9 0,3-2 0,9-11 20,-3 7 0,2 1-31,3-4 22,5-4-16,-15 30 5,10-5-11,-4 13 6,10 2 5,3 12-17,6 10-5,4 10-6,-1 10-216,-5 6 238,-11 2-10,-12 2 16,-10-18 6,-6-6 39,-12-19-6,3-14-50,-4-10 11,11-18 12,19-24-46,0 17 28,2 11 1,2 1 6,10-5-1,6-4 262,-3 12-273,-4 10-28,-3 10 33,-1 8-21,1 9 16,2 10 0,0 11 11,0 6-11,-1 4-11,-6-7-6,2 5-22,5 1 5,-2-9 40,1-3-29,0-23 23,3-14 23,17-10-35,9-14 7,-9 3 10,-14 6 1,-4-2 72,-1-12 1,3-17 16,-26 12 23,-12 2 16,-10 8 0,-7 7-111,1 12-46,3 7 23,5 14-16,5 7 16,4 6 5,2 23-27,4-3 5,1 18-17,5-18-111,16 20-1,9-19 65,-6-12 0,4-2-26,2-8 1,2-4-37,13-4 0,2-5 99,16-4-187,-14-8 0,-2-6 214,5-17 36,-22 9 1,-2-4 0,-6-1 0,-5-2 36,3-30 67,-10 5 123,-13 4-106,0 18-106,-2 9-17,3 15-17,5 5 33,11 13-16,5 7 0,16 16 16,0 8-10,-2 8-6,-10 1-12,-11-1 367,-12-7-355,-5-10 22,-3-13 17,3-9-28,3-17-22,5-11 5,6-16-5,3-8 10,10-3-10,3 4 0,0 6 16,-2 10-16,-3 9-18,-3 8 18,1 4 5,2 7-5,6 6-12,7 9 6,7 3 6,-5-4-34,20 5 33,-16-14 23,13 1 12,-14-19-1,-4-10-17,-10-5 57,1-34-46,-13 2-388,-3 13 1,-1-2 376,-2 4 1,-2 0 19,1 1 0,-1 1 98,1-23 11,-3 18-17,-2 19-78,-1 12-95,0 8 39,-1 11 777,1 8-817,-1 14 18,1 12 28,9 11-85,12 7-497,-2-26 1,3 1 449,6 4 0,3 0-168,5 3 0,2 1-412,2 3 0,0 0-1834,-1 0 1,-2 0 1926,-6-6 0,-4-4 0,4 9 0,-15-22 0</inkml:trace>
  <inkml:trace contextRef="#ctx0" brushRef="#br0" timeOffset="85472">28394 502 19725,'-5'-2'4212,"1"0"-3322,4 2-722,64-32-106,-9 21-318,-12-1 0,7-2 1,-4 3-1933,-6 7 1,-1 3 2187,14-2 0,-6 1 0,-17 1 0,-1-1 0</inkml:trace>
  <inkml:trace contextRef="#ctx0" brushRef="#br0" timeOffset="90022">17490 4116 11710,'-10'-35'1117,"0"-1"1,-19-17-612,1 5 1,-7-1-1343,-3 15 1,-5 3 1364,-8-1 0,-5-1-163,4 5 0,-5 0 0,2 2-689,15 6 1,2 1 0,-4 0 393,-3-2 0,-4-1 1,0-1-1,3 3 0,-2 0 0,2 1 1,-3-1-217,4 2 1,-3 0 0,0 0-1,-1 0 190,-2 1 0,-1-1 0,1 2 0,2 0-8,-6-1 0,2 2 1,-3-1 9,7 3 1,-3 0-1,-1 1 1,0 0 6,-3 2 1,-1 0 0,-1 2-1,1 0-28,-3 0 1,1 0 0,-1 1 0,-2 0-335,7 2 1,-2 0-1,0 1 1,0 0-1,3 2 323,-3 2 1,2 0-1,0 2 1,-1 2-9,5 1 1,-2 2 0,0 0 0,1 1 0,3 0-6,-9 1 0,3 1 0,-2 3 6,1 1 0,-3 4 1,1 0-1,5 1-67,4 2 0,3 0 0,0 2 75,3-2 1,-1 2 0,0 1 0,1 1 5,2 0 0,0 1 1,2 1-1,0 0 26,-9 10 1,1 1 0,3 1 49,4 0 0,2 2 0,2 1-12,4 0 0,3 2 0,3-2-11,-4 8 1,6 3 62,7-1 0,4 4 0,3-3 27,5 4 1,4-1-96,-2-11 1,1 0 0,6 1 121,9 2 1,7 0 0,4-4-50,10 3 0,7-3-71,0-2 1,4 1 0,3-4-12,3-7 1,3-3 0,2-2-155,-8-6 0,1-2 0,2-1 0,1 0 119,6-1 1,2 0 0,1-2-1,-2-1-14,-9-2 1,-1-1 0,1-1 0,5 0-20,-1-3 1,6 1 0,2-2 0,1 0 0,-1-1 0,-3 0 25,-2-1 0,-2-1 0,-1-1 0,2-1 0,3 1-80,-3 0 1,4 0 0,1-1-1,2 1 1,0-1 0,-2-1-1,-1 0 73,2-1 0,-1-1 0,-1 0 0,0-1 1,0 0-1,0-1-87,1 0 0,0 0 0,0-1 0,0 0 0,0 0 0,-1-1 80,1 0 1,-1-1 0,0 0 0,-1 0-1,1-1 1,-1 0-2,-1 0 1,0-1 0,0 0 0,0 0 0,-1 0 0,-1-1 9,-1 0 1,-1 0 0,-1 0 0,1-1 0,-2 0 0,0-1 0,7-2 1,0 0 0,-2-1 0,-1 0 0,-3 0-5,0 0 0,-3 1 0,-1-2 0,0-2 198,6-7 1,1-4 0,-2-2-1,-9 0-168,-9 1 0,-6 0 0,-2-5-9,10-11 0,-1-4 0,-13-2 176,-18 7 1,-10-1 0,-6 1-215,-8-4 1,-7 1 0,-7 2 51,0 8 0,-4 1 0,-3 2 0,-3 2-100,2 4 0,-2 1 1,-3 1-1,-1 2 1,-1 0-66,-6-1 0,-2 2 0,-2 0 1,-1 2-1,-2 1-214,7 3 1,-2 1 0,-1 1-1,-1 1 1,0 1 0,-2 0 276,1 2 1,-2 1 0,-2 1 0,0 1 0,2 0 0,3 0 0,4 1-1,-8-2 1,5 1 0,2 0 0,-1 2 0,1 2 0,0 1 0,-1-1 0,1 0-1</inkml:trace>
  <inkml:trace contextRef="#ctx0" brushRef="#br0" timeOffset="177658">2741 11266 19372,'4'-53'1221,"0"0"0,0-1 0,2-5 0,-1-1 1,1 12-931,4 3-154,-3 12 0,-1 3 98,1 5 174,-1-1-112,-1 7-174,-2 3-95,-1 14 0,0 16-22,0 5-1,0 11 1,0 5-12,-1-4 1,-1 2-388,-1 18 0,-1 3 384,-1-6 1,-1-1 11,-2 2 0,0-2 2,0-3 1,1-4-258,-1 19 246,1-10 85,4-28 27,0-7-39,1-22-16,-2-23-29,0-4 1,-1-28-4,1 26 1,1 1 756,-2-25-760,1 17 1,1 4 268,1 2-285,4 1-6,1 22-5,12 13-6,8 6 0,17 1-11,13 2-5,7-2 16,-11-1 8,-14-6 1,-1-2-214,12-7 239,-15 2 0,1-3 33,13-15-5,-6-6-34,-14 7 6,-4-15 28,-16 13-11,0-13 5,-8 10 34,0 4-45,0 8 260,1 5-254,0 10-34,0 0-6,2 5 12,2 2 16,0 2-22,-1 1-5,-3-1 38,0 9-16,-4 7-17,-3 18 6,-1-4-26,-1 3 1,1 2-4,3-8 1,1 1-257,-3 16 0,2 2 133,2-8 0,2-1-495,3-1 0,3 0-1653,0-4 0,3-3 2294,10 18 0,-6-23 0,-3-16 0</inkml:trace>
  <inkml:trace contextRef="#ctx0" brushRef="#br0" timeOffset="178442">3749 10913 22032,'0'-3'3176,"0"0"-1691,0 3-1446,-31 19 17,13 7-6,-24 22-27,28 0-18,5-2-10,13-7 5,3-13 39,20-4 11,7-21-22,0-2 62,8-21 44,-16-6 57,1-12 16,-8-4 0,-9 1-117,-6 11 89,-14-6-84,-4 18-78,-10-5-11,1 15-1,0 6 6,4 5-16,3 4-40,6 6 23,4-2-40,8 4-67,10-5-67,8 0-257,27-3 273,-10-5 20,-4-2 1,3-1-59,23-8-117,2 0 279,-14 0 0,0-1 45,11-4 33,-20 6 1,-3 0 94,-3-2 23,-18 6-44,-13 3 4,-7 2-16,-5 5 17,-6 4 262,-3 8-307,-2 4-23,5-1 1,-1 16-28,13-7 5,5 14-22,14-8-1,16-3 1,12-6 11,8-8 23,0-7-1,-6-12 45,-10-11 40,-11-9 38,-11-9 12,-9-3-17,-11-2-39,-10 3-62,-10 5-5,-5 8 5,-2 9-39,1 7 17,2 6 11,7 4-208,7 5-553,9 6-1497,13 4 2230,17 6 0,-7-12 0,5 0 0</inkml:trace>
  <inkml:trace contextRef="#ctx0" brushRef="#br0" timeOffset="178675">4849 10698 23455,'-2'-6'3641,"0"0"-3042,2 6-44,0 0-539,-28-43 12,18 54-5,-22-21-29,22 72-25,4-25 1,0 2-657,0 5 0,-1 1-215,1 5 1,1 0-1547,1 3 1,1-2 2447,3-5 0,0-4 0,1 12 0,1-27 0</inkml:trace>
  <inkml:trace contextRef="#ctx0" brushRef="#br0" timeOffset="179224">5056 10919 19591,'15'-48'1807,"-1"1"0,-1 5 0,-4 6-1112,-12 11-314,-6 10-191,-8 8-72,-8 9 11,-17 16-107,11-3 40,-16 21 33,17-6 6,-6 8-17,7 0 0,9-1-51,10-1-33,10-1 23,11-2-18,9-2-5,10-5 34,18-2-12,-13-12 6,21-4-22,-15-13-246,17-9 248,-26 3 1,1-2-350,3-1 0,1-1 347,1 0 0,1 0 5,-3 1 0,0-1-26,-5 1 0,-3-1 105,12-13 67,-18-2 224,-13-15-68,-6 2 72,-3 0-110,-1 1 508,0 14-783,-1-1 64,-1 11-64,-2 10 0,-1 7 0,-1 9 0,-2 8 0,1 10 0,4 16 0,13 0 0,16 9 0,6-16-355,-1-12 1,3 0 354,1-2 0,2-1-219,7 6 0,-1 1-1089,-3 2 1,-7 1-8036,-8 16 9343,-31-4 0,-14-24 0,1-9 0</inkml:trace>
  <inkml:trace contextRef="#ctx0" brushRef="#br0" timeOffset="180128">5588 10853 21812,'-13'-31'1053,"-1"-1"0,-8-20-140,16 41-252,-1 2-249,2 3-250,0 2-45,1 2-83,-1 2 184,-1 2-167,-3 7-51,4-1 56,0 14-28,6-9 16,5 13 46,14 4-40,8 3-16,15 9-704,5-5 675,-8-6 18,9 8-12,-16-4-3,-16-8 1,-3 2 35,-3 18-3148,-23 7 3121,-8-23-37,-25 1-114,3-11-774,8-10 1,-1-2 907,-24-5 0,16-1 0,18-10 0</inkml:trace>
  <inkml:trace contextRef="#ctx0" brushRef="#br0" timeOffset="180620">3316 11810 13614,'-50'7'776,"1"1"0,0-1 1,1 0-1,1 0 1,0 0-369,1 0 1,-1 0 0,1-1-809,-14 3 0,4 0 633,14-4 0,4 1 108,3-1 1,4-1 1336,2 0-1398,14-2 722,33 1-817,22-3 0,8 0-149,-11 1 1,3-1-766,11 0 0,6-2 1,0 1 759,-9 0 1,-1-1 0,5 0-18,-3 0 1,5-1-1,2-1 1,0 1 0,-4-1-100,-2 1 1,-3 0 0,0 0-1,5-1 89,-3 0 1,3-1 0,3 0 0,0 0-1,-1 0 1,-3-1-357,1 1 1,-2-1-1,-1 0 1,1 0-1,2 0 331,2 0 1,3 0-1,0-1 1,2 1 0,0-1-1,-1 1-222,2-1 1,0 1 0,0 0 0,1-1 0,-1 1-1,1 0 139,-1 1 1,0-1-1,0 0 1,0 1-1,0-1 1,-2 1-217,-2 0 1,0 1 0,-1-1 0,0 0 0,-2 1-1,0 0-1647,2-1 1,1 0 0,-3 1 0,-1-1 0,-4 1 1531,13-2 0,-5 1 1,-5 1-1,-2-1 1,-10 1-1,-18 2 1</inkml:trace>
  <inkml:trace contextRef="#ctx0" brushRef="#br0" timeOffset="181228">6720 10607 25522,'-34'-19'123,"0"1"1,-23-5-79,40 47-1,6 4-38,5-6 33,11 10 0,5-14 12,10 6 50,3-15 44,0-5 62,-1-9 57,-7-5-1,-3-8-17,-6-6-61,-3-1-135,-4 5 118,-11-4-112,-2 11-50,-10 0 0,0 7-23,-3 13-17,-1 4-151,3 11-369,4 7-902,10 8-2415,12 6 3871,14 8 0,-5-23 0,5-3 0</inkml:trace>
  <inkml:trace contextRef="#ctx0" brushRef="#br0" timeOffset="181502">6795 11030 20795,'2'-4'3696,"-1"0"-2513,-1 4-847,-60 26-129,33-5-157,-9 0 1,3 2 5,20 6-6,16-3-11,13-6 40,11-7 38,6-7 130,-1-11 150,-5-8-10,-6-11-51,-9-4-79,-4-3-106,-11 4-184,-10 7-835,-16 13 868,-27 23 0,25-8 0,-6 11 0</inkml:trace>
  <inkml:trace contextRef="#ctx0" brushRef="#br0" timeOffset="273920">19399 3352 24494,'-49'15'962,"11"20"-245,43 17-1312,-1-15 0,1 3 422,4 2 0,1 0 58,2-1 0,2-2 28,-1-4 0,4-4 248,3-4 1,3-4-101,17 1-230,0-15-50,8-31 183,-23 3 0,1-5-503,10-11 0,3-3 556,-10 8 1,1-2 0,1 0-9,2-4 0,1 0 0,0-1 19,1-1 0,1-1 0,0 1-10,0 0 1,0 0 0,-1 1-14,-1 3 1,-1 0 0,1 1-12,-1 1 0,1 1 1,-2 3-317,3-2 1,-2 3 41,15-10-201,-30 27-2407,-21 19 2888,-3 2 0,1 1 0,-1-3 0</inkml:trace>
  <inkml:trace contextRef="#ctx0" brushRef="#br0" timeOffset="281204">2080 11078 18958,'-14'-44'862,"-1"0"1,1 0-1,-6-15 1,8 6-454,21 6-11,9 17-303,12 18 115,2 27-19,0 23-77,-18-6 1,-4 5-381,-1 9 1,-3 5 315,-4 10 1,-3 4-703,-2-16 1,-1 0 0,-2 1 655,0 2 0,0 1 0,-1-1-12,-1-1 1,1 1-1,0-2-301,2-4 0,0-1 0,1-2 300,-1 15 1,3-4 2,4-11 1,1-2-6,8 17 17,4-23 622,-3-18-493,-4-14 1927,-4-21-2006,-4-19-45,0 7 1,-1-5-1,0-9 0,-1-3-25,1-11 1,0-2 22,1 14 0,1 0 1,1-2-1,1-2 0,0-1 1,2-2 13,-1 5 1,2-2 0,0 1 0,-1 3-17,1 1 1,-1 4-1,0-3 6,1-13 0,0-2 0,-1 6 18,-3 5 0,-1 2 11,-1-8 0,-1 0-1466,-2-1 0,0 4 1438,0 18 0,1 1 8,-1-8 1,1 4 11,5-3-34,9-4 23,13 11-23,19 7-210,-13 15 0,3 1 207,9 1 0,2 1-8,6 0 0,3 2 2,5 0 1,2 2-212,-18 1 1,0 0 0,0 1 217,2 0 0,0 0 1,0 1 6,1-1 1,0 0 0,1 1 541,0 0 1,2 0 0,-1 0-550,2-1 0,1 1 1,0 0-9,3-1 1,0 0 0,1 1-562,2-1 1,1-1 0,1 1 560,1-2 1,0 0 0,1-1 5,0 0 1,1-2-1,0 0 0,-1-1 0,-1-1 1,0-1 10,-2-1 1,0 0-1,-1-1 18,-3 0 0,-2-1 1,1-1-13,0-1 0,1-2 0,-5 2-5,0-1 1,-2-1 16,4-1 0,-5-1 105,-6-3-102,-9 5 1510,-7-1-1538,-12 7 792,7-1-786,29-11-1,-17 9 2450,20-6-2444,-21 11 581,-3 2-614,-2 2 11,-11 2 22,-7 2 11,-5 2 17,2 0 29,3 3 38,6-2 23,12-1-23,33-3-55,4-1-234,-28 1 0,0-1 195,27 0-18,-23 1-5,-1 4 33,-16 4-3213,-12 13 3208,-6-2 22,0 15 1,2-2-18,9 14 23,10 11-153,-7-23 0,3 2 97,6 5 0,1 3 22,5 4 0,2 2-312,-8-13 1,0 1-1,0 1 286,2 2 0,-1 2 0,0 0-66,0 2 1,-2 1 0,-3 3-317,-7-3 1,-4 3 0,-2 0 0,-4 0-2881,-6 8 0,-5-1 0,-2-1 2915,1-1 1,-2-2-1,-4-5 1,-9-3-1,0-11 1,6-12-1</inkml:trace>
  <inkml:trace contextRef="#ctx0" brushRef="#br0" timeOffset="349624">5258 12512 22291,'-43'9'886,"-1"-1"1,5 1 0,9-3-327,19-5-392,14-3-101,4-2-11,19-3 0,10-3-115,17-3 1,5 0-1324,-5-1 1,4 1 1199,-1 0 1,6 0 0,-7 1-83,-8 3 1,0 0-1449,14-2 0,6-1 1,-8 2-1062,-13 2 0,-2 2 2773,1-1 0,3 0 0,-10 2 0,-7 1 0,-7 2 0</inkml:trace>
  <inkml:trace contextRef="#ctx0" brushRef="#br0" timeOffset="349815">5682 12416 17014,'-7'0'6038,"1"0"-5299,-55-6 594,38 3-1002,-40-3-112,57 9-130,9 4 6,3 7 57,8 33-124,-2 10-352,-5-12 1,-1 7-30,-4-8 0,-1 3 0,0-3-758,-1 6 0,0-1-1102,0 0 1,-1 3 0,2-6 1645,0-7 0,1-4 0,-1 28 0,3-33 0</inkml:trace>
  <inkml:trace contextRef="#ctx0" brushRef="#br0" timeOffset="351081">5871 12565 22565,'-14'-50'1308,"-1"-1"1,3 8 0,3 6-1001,3 9-207,3 17-45,12 13-28,9 19-6,15 19-11,-12-9 1,0 2-410,-4-4 0,0 1 417,2 13 1,-3 3-15,-7 5 1,-2 1 11,-2 0 0,-2 1-17,-3 5 0,-3-3-17,-1-17 0,-2-5 17,-2 12 0,3-16 11,5-24 34,20-31-17,8-19 8,-5 9 1,1-3 8,-1 3 0,-1 1 25,-2 4 0,-2 1-9,6-7-16,-7 13 785,-8 18-819,7 7-6,8 11 12,12 7 0,10 4 0,7 1-12,3 0-182,-2-3 166,-4-5-29,-11-7 85,-13-5 39,-11-20-61,-9 4 21,0-25-4,-2 4 4,4-13 12,-1 2 62,1 6 100,-3 13 122,-2 12-284,-6 10-5,-5 12-34,-9 9 22,-5 10-28,0 11-11,5 3-11,8 1 11,14-3-23,11-3-33,15-6 6,13-7-6,11-11 33,-23-10 1,1-3 27,1-4 1,-1-3 11,-1-4 0,-1-2-9,-3-5 1,-2-2-4,-4-3 1,-1-3-279,11-26 329,-10 1-56,-12 6 28,-6 13 41,-12 0-69,1 16 0,-7-3 0,6 12 0,2 4 0,2 7 0,-1 11 0,2-2 323,0 17-323,2-7 0,1 7 0,1 0 0,1-4 0,2-3 0,1-6 0,2-5 0,2-5 0,0-4 0,1-4 0,-1-3 0,-1-1 0,-3-3 0,-3 0 0,-1 1 0,-2 1 0,0 1 0,-1 1 0,0 2 0,1 0 0,0-1 0,-1-3 0,1 0 0,-2-3 0,0 0 0,0-1 0,-1 0 0,-1 0 0,1-1 0,1 1 0,0 0 0,2 2 0,-1-1 0,1 0 0,1 1 0,-2 0 0,2 1 0,-2 2 0,0 1 0,0 2 0,0 1 0,1 0 0,5 10 0,4 3 0,6 15 0,5 7 0,2 9 0,1 11 0,0 5-137,-12-28 0,0 0 137,9 28 0,-4-8 0,-7-10 0,-7-10-158,-12-11-1236,-17-8 481,5-9-3283,-12-10 4196,17-4 0,5 2 0,6 2 0</inkml:trace>
  <inkml:trace contextRef="#ctx0" brushRef="#br0" timeOffset="351490">7462 12711 28115,'-8'1'230,"10"2"-146,30 9-62,11-4 29,8-11 10,2-10 12,-8-10-38,-12-10-35,-15-4 0,-14-2 0,-15 3 0,-11 6 0,-12 10 0,-4 8 0,-3 16 0,1 11 0,1 12 0,3 10 0,17-9 0,3 1 0,-5 13 0,11-9 0,4 1 0,11 15-222,5-17 0,9-1-3870,30 5 1,11-6 3525,-8-7 1,0-4 0,3 0 0,-4-5 0,2-7-1</inkml:trace>
  <inkml:trace contextRef="#ctx0" brushRef="#br0" timeOffset="352606">9547 12931 20576,'6'-58'1379,"0"-1"1,-1-2 0,-4 6-601,-11 4 45,-15-4-488,-7 25-129,-13 14-134,11 20 39,-10 15-40,11 11-21,-4 16-7,18-10 1,2 2-39,5-4 0,2-1-9,0 1 0,3 0-8,3 22 11,15-19 0,8 1 0,14-15 11,7-16 11,5-20 34,3-15-25,-24 8 0,-1-3 75,1-10 1,-3-2-29,-4 5 1,-2-1 10,-2-3 1,-2 0 139,-3-11-128,-5 17 39,-8 6-28,-3 14-89,1 1 27,-6 10-39,6 9-5,-1 3-57,0 15 40,5 14 11,3-7 0,8-3 0,5 0-11,18 6-342,9 7 347,-13-27 1,1-3-6,16 3 33,8-1-22,-10-14 17,-14-15-6,-8-5 0,-7-17 29,0-18-29,-3 9-6,0 3 1,1 0 0,3-3 11,7-15-17,-5 23 0,-3 12 348,-5 9-348,-2 8 0,-2 3 0,3 7 0,1 1 0,9 13 0,2 3 0,14 19 0,-9-12 0,-1-4 0,-1-1 0,-1-5 0,22 15 0,-14-22 0,14 0 0,-15-10 0,8-14 0,-10-11 0,9-17 0,-1-14 0,-18 22 0,-2-2 0,-1-2 0,-2-2 0,-3-4 0,-1 0-569,1-21 569,-7 10-3203,-11 21 3203,2 20 0,-9-2 0,2 17 0,-3 13 0,1 4 380,-4 26-380,6 5 0,7-17 0,3 5 1556,6 12 1,9 2-2115,9-5 0,5-2-459,2 1 0,7-3 1017,7-13 0,7-2 0,-7-6 0,9 6 0,-8-11 0,-1 1 0</inkml:trace>
  <inkml:trace contextRef="#ctx0" brushRef="#br0" timeOffset="353683">11969 13147 19546,'3'1'5937,"-1"0"-5498,26-19 1,6-12-132,-13 0-73,17-14 1,-2-8-796,-25 14 0,-5-4 649,2-6 1,-1-6 0,-1 3-451,1-3 0,-1-2 390,-2 7 0,-1-6 1,-1 0-1,0 6-274,-3-10 0,-1 3 275,2 11 0,-1-3 0,-2 5 59,-2-3 1,-4 7-258,-10 2 190,2 9 537,-13 47-553,6 27-1,10-16 1,0 3 46,-3 16 1,3 4-64,4-2 0,1 5-342,4-10 1,0 5 0,0 1 0,1-1 286,1-2 0,1-1 0,0 0 1,0 2-47,1 11 0,-1 3 0,2-1 0,-1-4 1,2-1 1,-1-5 0,2 2-209,1 9 0,2 0 0,1-3-157,6 2 1,3-2-95,0-13 1,3 2 0,-1-6 409,-3-6 1,0-6-183,12 10 847,-33-52-785,-15-28 193,4 0 0,0-6 112,-2-5 1,1-1 1036,0-2 0,-1-2-941,6 8 1,-1-1-1,1 4-176,-1-2 0,0 3 181,-2-11 0,-1 2 128,1 11 1,1 2 89,3 5 1,2 1-222,0 0 1,2-1-68,3 0 0,6 0-264,18-16 213,7 9-25,10 7 1,6 0 2,-4 7 1,2-1-356,0 1 0,3-2 0,0 1 370,-3 3 0,0 1 0,0 1-260,-1-1 0,0 1 0,-3 1 267,7-3 1,-2 1 340,0-2 0,-4 3 52,-7 1 308,1-2-303,-25 16 887,-5 4-1145,0 6 1729,0 10-1622,0 17 155,0 5-259,-1 20 1,-2 5-935,2 2 797,-1-18 0,0 7 1,1-5 2,3-5 0,-1-3-14,1 0 0,0 0 2,5 8 1,1-4 3,2 2 39,5 7 61,-7-32 40,0-19-90,7-18 707,7-16-752,7-11 28,3 1-28,-4 7-16,-8 13-1,-10 13 51,-4 8-39,-2 10-23,4 6 17,4 9 5,0-2-44,10 13 28,-3-13 0,13 7-6,2-15 17,3-8 28,2-12-17,-8-2 28,10-28 17,-19 5 6,6-20 50,-18 7 7,-7 4-119,-10 5 0,-2 8 0,-1 13 0,2 6 0,5 10 0,0 9 0,2 10 0,1 4 0,11 34 0,3-7-475,-1-11 1,2 1-2094,2-3 0,0-2 1929,0-2 1,-1-3 0,6 11 0,-9-19 0</inkml:trace>
  <inkml:trace contextRef="#ctx0" brushRef="#br0" timeOffset="357050">15027 12525 19944,'-29'-56'1409,"0"0"1,4 3-1,1 15-1034,5 32-184,-6 7-62,-11 13-40,-7 16-47,18-7 0,1 3-11,-1 5 0,2 3 5,-2 11 1,3 1-340,7-13 1,3 0 291,-1 13 0,9 0 11,17-10 0,7-2-6,-7-5 0,5-2-11,23 9 1,8-7-708,-3-13 1,2-4 676,-8-3 1,3-1-1,1-3 21,6-6 0,1-4 0,-3 0 28,2 0 1,-2-5 42,8-10 0,-6-5-268,-7-14 315,-22 15 0,-3-2 139,1-24 15,-18 5-11,-10 9 308,-10 13-448,-8 14 6,-7 19-22,-8 14-12,-2 16-22,3 8-62,11 2 6,14-4 1498,22-10-1504,23-10 474,22-14-471,-14-15 0,2-4 36,-6-3 1,-1-2-9,-2-1 0,-2-3 70,6-25 56,-20 2 106,-10-24-78,-15 11-934,-16-3 844,-1 27 79,-9 6-107,6 14-5,-3 1-28,3 18-28,11 7-6,5 7-78,9 11 856,9 2-1136,11 13-68,4-18 1,6-3 24,1-4 1,3-3 207,1 0 0,1-4-157,4-7 0,-1-4-294,23-3 479,-22-8 0,2-3 241,2-8 0,-2-3-28,-8-2 1,-3-2 223,1-7 0,-4 0 25,-4-11 296,-8-11 80,-8 14 308,0-6-718,-3 17 191,0 7-392,0 15 272,0 2-306,0 7 29,1 18-24,0 8 1,0 19-6,0-12 1,0 11-7,-1-12 1,-1 10-1,1-17 35,0-8-12,1-17 22,4-14-22,6-9 6,10-15 2,-2 6 0,1-2 37,14-22-1727,-13 21 0,-1 2 1693,1-5 12,4 4-46,-13 17-10,3 0-12,0 12 0,3 8-5,2 2 3347,10 14-3499,0 3-159,-6-3 0,1 0-180,-2-2 1,2-1-999,5 3 0,0-1 447,14 3-1790,18-8 485,-9-15 145,-14-9 1,-1-3 2285,11-4 606,-16-8 0,-5-5 851,-4-11-747,3-8 200,-13 13 0,-2 0 70,5-14-538,-4 14 0,-1 0 1332,2-12-1102,-6 11-227,-8 14 3,-15 6 3064,-6 12-3401,-17 8-117,8 2 0,-15 23-56,25-13 0,1 16 0,4 3-22,8-4-6,0 4 0,5 1-106,12 3-320,12 9 133,5-16-883,7-13 0,7-5-9,-5-7 0,3-4 222,17 5 0,2-5 200,-6-8 0,-3-6 872,-4-2 1,-4-3 282,-9-4 0,-4-2 713,10-23 200,-17-3 62,-3-2-40,0 3-195,-2 8-320,-3 12-364,-7 12-275,-2 6 718,-3 8-807,0 1 157,-5 27-135,2-5-67,-2 12-11,6-6-11,16-7 11,-3-4-11,34-5 11,-5-18 8,-10-1 1,2-3-510,-4-3 1,-1-2 511,16-10 64,-10-23 20,-25 7 23,-10-19 28,-16 10-18,-10 6 7,-6 9-29,-4 10-27,-2 11-46,-11 16-22,16 2 987,-5 11-959,8 20-45,11-12 0,2 8 1,4 3-79,5 11-153,8-12 0,3-1 125,8 10-227,16-15 0,5-3 20,9-1-36,-4-11 0,7 0 1,-2-4 99,0-5 0,1-4 145,18 0 1,0-6 78,-19-5 1,-5-6 80,-6-3 1,-4-5 162,11-24 156,-14-4 141,-10 3 33,-7 7-56,-4 11-134,-4 11-151,-1 10-163,0 6-22,-2 9 447,0 10-447,0 17 11,0 14-6,2-17 1,0 2-352,0 5 1,1 2 316,2 4 1,2 1 2,1 3 1,0-1 2,3-1 1,0 0-18,-2-6 1,-1-2 6,2 14-1,-12-9 11,-3-30 6,-4-9 11,1-24 1,1-23-12,2-19-482,3 20 0,1-4 498,1-10 1,2-2-259,0 14 1,1-1 0,2 0 243,0-1 0,2 1 0,1 0 9,4-16 0,2 3-249,0 11 0,3 4 243,-2 11 1,0 4-6,9-7 0,-4 16 865,0 17-871,3 15 12,7 15-6,6 17 488,-16-19 1,-1 2-484,8 31 1,-16-2 632,-25-7-616,-5-26 0,-5-3-16,-16 5-159,7-14 1,-2-5 7,-13-9-320,-6-9-952,15-9-135,19 0 1552,19-8 0,5 19 0,5-5 0</inkml:trace>
  <inkml:trace contextRef="#ctx0" brushRef="#br0" timeOffset="357406">18330 12813 22010,'0'7'5024,"1"-2"-4464,-1-5 45,0 0-538,58-82-942,-30 27 892,-5 13 0,3-6 0,-6 2-396,-8-4 0,-5 1 407,0-9 0,-3-2-11,-1 18 0,-1 0 0,-1-1 27,0-17 1,-1 1-17,-3 9 1,-2 3-29,0 12 0,-2 5 0,-11-6 0,1 21 0,3 17 643,-1 18-643,1 22 0,6-9 0,2 3-182,0 8 1,3 3 181,3 6 0,4 1 0,4 6 0,3 0 0,0-17 0,1-1 0,2 0-21,2 1 0,1 0 1,0 0-208,2 0 0,1 0 0,0-1-505,-1-3 0,2 0 1,-1-1-391,7 12 0,1-3-2609,-4-12 0,0-4 3732,10 5 0,-15-22 0,-11-12 0</inkml:trace>
  <inkml:trace contextRef="#ctx0" brushRef="#br0" timeOffset="357567">18338 12473 26105,'41'-11'-763,"0"0"0,0 0 0,4 0 0,1 0 1,-2 4 762,17 4 0,-5 3 0,-15-1 0,-5 0 0,11-1 0</inkml:trace>
  <inkml:trace contextRef="#ctx0" brushRef="#br0" timeOffset="357957">20176 12726 22274,'8'-49'959,"1"1"0,-1 0 0,2-11 0,-4 10-645,-9 11-241,-4 28 520,-4 8-571,1 13 139,-4 11-211,-2 26-118,7 3-76,7-18 1,3-1-205,6 12-1138,19 7-1903,12-19 3489,-8-14 0,0-2 0,5 1 0,-1-8 0</inkml:trace>
  <inkml:trace contextRef="#ctx0" brushRef="#br0" timeOffset="358324">20565 12432 19910,'-8'-43'1041,"0"1"1,0-1 0,-4-14 0,-2 5-485,-1 19 1,-1 6-137,-4-5-119,-13 10-263,20 23-4077,-19 23 4060,17-4 866,-14 26-848,9 5-2260,6 2 2214,5-1 12,20-8 0,9-16 106,33-1-62,-18-15 59,-1-16 0,-2-7-30,-9-5 2279,10-17-2140,-19-1-27,-7-4-40,-5-12 3420,-14-3-3487,-5 16-56,-2 8-11,0 19-6,-7 21-22,4 0-135,-16 36-139,20-4-231,-2 10-290,14 8-796,16-29 0,4 1-3314,2-1 1,1 0 3653,2-3 0,2-4 0,5 0 0,-17-19 0</inkml:trace>
  <inkml:trace contextRef="#ctx0" brushRef="#br0" timeOffset="358657">20887 12548 21993,'0'-5'3994,"0"2"-2280,0 3-1681,-7-28 1,6 41-23,-3 3 23,9 43-29,-2-22 1,0 0-681,1 23 686,-1-17-11,-3-4 50,-1-21 169,1-8-124,5-21-22,9-18-34,3-4 39,5-2 1,4 0-15,-5 8 1,0 1-31,5-6 0,1 1-34,5 1 0,-1 4 0,8 0 0,15-2 681,-26 21-681,1 18 0,0 23-315,-3 16-645,-12-14 0,-3 2-1625,-4 3 0,-3 0 2585,-1-2 0,-2-3 0,0 13 0,-1-22 0</inkml:trace>
  <inkml:trace contextRef="#ctx0" brushRef="#br0" timeOffset="364623">22807 12653 23523,'0'-44'1170,"0"1"1,2 5-1,-3 9-979,-5 20-191,2 21 17,-2 20 5,2 25-271,2-20 0,0 2 257,0 5 1,0 0-9,0 1 0,-2 0 11,0-4 0,-1-1 11,-1-7 1,-2-3 78,-10 13 152,-1-22-174,3-22-29,6-19-39,6-25-3,6 11 1,4-2-582,2-10 1,3-3 583,5-8 0,3-3-2,-4 18 0,0-1 1,1 0-14,1 0 0,0 0 1,1 2-3,8-16 1,1 3-1,-1 8 0,1 4-90,-2 9 0,1 4 90,-1 7 1,1 5-17,26-3-1,-1 18 7,-4 19 10,-11 19 23,-16 21-277,-23-21 1,-6 2 270,-10 4 1,-6 0 2,-11 2 0,-6-2 4,-6-1 0,-3-3-12,0-3 0,0-3 240,5-5 1,2-4-219,7-4 0,4-3 17,-3 0-6,14-8 553,23-7-558,14 5 1168,-1-1-1208,25 11-5,19 7 11,-8-3-549,-7-5 1,2-1 551,-11-6 0,0-3-29,10 2 1,2-2-271,-2-4 0,0-3 175,-3-3 1,-2-3-3,-3-3 0,-3-2-62,20-21 106,-16-5 63,-15 1 44,-12 6 16,-10 9 18,-6 11 22,-8 6 1025,-4 8-1008,-2 4 451,1 5-518,5 3-23,6 1 0,8-1 40,7-1-23,10-3 17,13-4-29,10-3-3436,22-12 3432,-19 1 4,7-9 63,-18-9 5,-14 3-34,2-13-22,-25 8-11,-8 1 11,-13 3 3414,-3 7-3408,-2 6 0,2 7-18,1 9 7,3 8 5,4 10-51,5 11 7,6 7 10,7 7-72,18 13-6,1-19-98,3-13 0,6-2-1189,27 6 900,-13-14 1,3-2 7,6-2 1,3-5 234,-7-5 1,3-2-1,-2-2 197,13-3 0,-1-4 56,-2 1 1,-4-4 105,-11-3 1,-6-4 277,3-12 28,-4-11-56,-18-6 22,-9 0-33,-11 3-129,-7 9-73,-12 12-51,-12 12 57,-22 21-124,5 7 688,1 9-715,16 8-29,18-4 17,2 9-5,19 5 0,4-17-12,27 8-5,-14-27 33,22 2 6,-15-19-17,8-7 73,2-21 40,-10-1-52,-4 0 96,-11 2 34,-9 14 28,0-1-186,-4 11-32,-3 8-1,-1 7-11,-5 8 5,-3 6 1,-5 17-45,8-1-174,6 9-11,10-16-862,16 8-1754,9-12-5803,17 2 7795,0-9 0,-16-10 0,-13-4 0</inkml:trace>
  <inkml:trace contextRef="#ctx0" brushRef="#br0" timeOffset="365081">24875 12780 18694,'1'-5'5618,"0"1"-3831,-1 4-1104,-60-47-358,15 47-264,4-21 1,0 6 33,9 27 1,4 10-15,6 3 0,3 2-47,-13 19 10,21-3 1,8 1-22,9-6 5,7 3 0,6-1-6,18-2-22,-7-14 0,5-2-330,1-8 0,1-6 327,6-2 0,1-4 3,4-5 0,0-4 6,2-3 0,-1-3-9,-10 1 0,0-5 12,-3-5 0,0-4 1,-3-2 15,0-9 0,-4-4-1067,-1 0 0,0-5 0,-4 2 1058,-2-4 1,-6-4 11,-5-2 0,-3-5 0,-2 7-255,-1 10 1,-3 0 256,-1-5 0,-1-5 0,-1 5 26,-3 10 0,-2 4 78,-1-7 1,-2 2-51,-2-4-49,0 16-35,9 26 411,-6 27-411,-2 17 0,2-6 0,0 5 1053,-2 5 1,-1 3-1054,-1 6 0,1 3-6,4-17 0,0 0 0,1 1-11,1 0 0,0 1 0,2-1-95,2 20 0,2-1-165,4-6 0,2-2-185,2-8 0,1-3-194,0-9 0,0-3-3063,5 8-4033,-7-23 7752,-6-18 0,-3-4 0,1-1 0</inkml:trace>
  <inkml:trace contextRef="#ctx0" brushRef="#br0" timeOffset="365198">25233 12979 20711,'-33'-50'1814,"1"0"1,3 5 0,12 5-1557,30 9-197,21 5-53,-5 14 1,3 2-857,8 1 1,2 2 74,6 2 0,3 0 773,10 1 0,-3 0 0,-24 3 0,-3-1 0,29-1 0</inkml:trace>
  <inkml:trace contextRef="#ctx0" brushRef="#br0" timeOffset="365934">27310 12777 20999,'19'-56'793,"0"-1"0,-1 0 0,-1 7 0,-1 1 1,-5 8-408,-4-5-201,-5 20 561,-2 16-723,0 21 240,-2 2-303,-6 42 24,1-20 16,-2 11 0,1 3-169,2 12 172,3-17 0,2-1 376,8 8-362,9-22 0,3-3 0,4-5 11,6-7 0,3-7 11,5-18 17,16-16-23,-14-15 35,-7-9-1,-9 1 34,-7 6 67,-8 12-90,-4 14 262,-3 11-329,-7 23 6,-2 6-17,-3 9-28,-1 8 28,8-5 0,7 10 0,14-4 5,4-12 15,7-11 0,4-5-9,17-3-132,-13-6 1,0-4 159,16-17 11,-14-16-10,-13-13 44,-13-9 5,-16-6 1,-7 1 16,-8 7-22,3 14-61,5 17-18,2 10-78,4 13-352,-1 8-1535,2 11 1960,8 11 0,-3-12 0,6-1 0</inkml:trace>
  <inkml:trace contextRef="#ctx0" brushRef="#br0" timeOffset="366583">28324 12346 21587,'5'-61'711,"-1"-1"0,1 1 1,-2 7-1,1 2 1,-2 7-441,0 8 1,-2 5 42,-1-6 555,-1 23-841,0 20 280,1 21-303,1 27 6,0-17 1,0 4-505,0 8 0,0 2 501,0 4 1,0 2-12,-1 2 0,-1-1-8,-1 0 0,-2-2 16,0-4 1,-2-1-4,-1-8 1,0-2 399,-6 21-363,4-22 51,5-19-12,11-21-66,12-14 10,13-14 12,11-8 851,4-5-846,0 0-22,-7 6 0,-9 9-6,-12 11-22,-8 9 0,-4 10-6,2 10 28,4 9 300,4 8-316,2 1 10,2-1-5,4-6 0,6-7 6,15-11 5,-12-8 12,15-15-51,-19-8-3297,8-26 3392,-15 14 11,0-20-5,-14 25 62,-1-1-78,-4 12-57,-2 12 0,-2 9 0,-2 9 3392,-1 9-3392,-2 8 0,2 8 0,2 5-18,4 5-156,6 2-436,6-3-969,9-6-3009,6-8 4588,-2-12 0,-9-9 0,-8-6 0</inkml:trace>
  <inkml:trace contextRef="#ctx0" brushRef="#br0" timeOffset="366740">29178 12325 24861,'-25'-46'399,"0"0"1,3 6 0,4 10-462,12 23-72,5 11-1071,9 18-5566,9 12 6771,6 5 0,-7-12 0,-4-11 0</inkml:trace>
  <inkml:trace contextRef="#ctx0" brushRef="#br0" timeOffset="367308">29602 12484 22901,'-4'-4'3389,"0"0"-3051,-26-12 1,-7 0-193,11 11-34,-17-9 0,-1 8-6,12 30-55,-8 18-2882,19-9 1,2 1 2830,-6 16-6,13-13 1,5 1 1257,11 10-1745,8-14 1,3 0-124,11 8-225,-1-18 1,5-5-395,3-13 0,-1-4 742,24 0 514,-12-9 0,1-6-27,-13-3 0,0-2-290,9-9 1,1-4 410,-1-7 0,-2-3 134,0-7 0,-3-5 257,-9 7 0,0-4 0,-4 3-173,3-3 1,-4 0 97,-4 5 0,0-2 0,-5 4 76,-4 6 1,-3 2-142,1-5 1,-2 0 3040,0-17-3043,-5 22-235,0 19-96,0 15 584,0 23-561,-1 25-42,-1-10 0,-1 4-52,-1 10 1,-1 2 48,-1 7 0,0 2-17,1-19 1,-1 0 0,1-1-15,-2 21 0,-2-2 28,-1-1 1,0-3-9,4-21 0,-1-3 39,-9 24 29,11-47 4,3-14-49,13-21 5,13-20-1486,2 11 0,2 0 1463,-8 9 1,2 1 16,20-10 1,0 5 550,-3 9-565,-5 6 0,0 3 32,3 10-12,12 15-45,-12 10 6,-5 9-253,-7 17-1410,-5 5 1384,-7-14 1,0 0 0,1 6-1,-2-2 1</inkml:trace>
  <inkml:trace contextRef="#ctx0" brushRef="#br0" timeOffset="369690">2713 14874 20806,'9'-63'784,"0"1"0,-3 17 0,-1 1 1,-3 5-494,-5-17-20,-1 20 1,-2 3 154,-10 3-163,-10 3-139,-10 19-12,-8 23-51,-7 21-668,17 4 1,2 5 617,8-13 0,2 1 0,1 3 0,0 3 1,2-1-10,1 10 1,4-1 11,0-1 0,4 0 22,11 4 1,8-5-9,9-4 6,23-12 33,6-30-404,9-18 351,-20 4 0,1-5 36,4-12 1,-4-6 5,-8 4 0,-3 0-23,-2 0 1,-5-1 25,-9 4 0,-5 0 75,-4-16 113,-10-12-163,0 23 84,-6 6-157,10 24 1146,-3 12-1163,2 18 6,-3 23 0,4-16 0,0 4 11,0 11 0,2 1-220,3-5 0,1-2 206,0-2 1,3-1-10,17 21 24,11-23-43,0-17 0,4-5 25,-1-7 1,2-6 10,9-8 1,0-5-349,-14-1 1,-1-4 342,7-12 0,-1-4 16,-6 1 1,-1-3 8,7-11 1,-1-6-4,-11 5 1,0-4-1,-3 3-519,1-5 1,-3-1 503,-5 2 1,0-4-1,-4 2 0,-5 10 1,-2 2 0,-1 0 109,1-17 1,-1 1-82,-4 2 1,-4 7 2,-11 5-2636,-8 26 2586,4 18 408,-7 22-378,9 5 1,1 3-15,-10 20-24,9-4 1,-1 7-1,4-4 84,5-14 0,2 0-69,-2 15 0,-1 6 1,4-6 0,3-17 0,4 0-3,6 9 1,2 4 0,2-5 411,11 19-404,1-21 0,8 2 0,0-6-14,4-10 1,3-5 1002,16 9 1,1-5-1012,-17-12 1,-1-4-6,3-4 0,-1-5 14,12-15 8,-14-5 0,-2-3 9,10-17-446,-19 9 0,1-5 0,-4 2 442,-4 8 1,-2-2 2,4-8 1,2-5 0,-2 0-436,4-13 1,-1 1 443,-2 2 0,0 0 176,-1-2 1,-3 4-118,-2-5-28,-11 23 0,-10 14-34,-6 13 28,-21 22-33,9 0-1,1 8 1,1 5 1727,-7 28-1736,12-17 0,1 2 311,4-7 1,2 1-315,1 12 0,3 1 3,3-9 1,3 2-15,5 20 0,6 1 6,1-13 0,5 0-124,7 4 0,6-4 118,1-15 1,3-4 4,2-5 1,-1-3 22,22 5-53,-22-20 1,-1-7 36,6-15 10,13-15-5,-24-4 11,3-20-3,-16 21 1,-1 0 10,0-1 1,0-1 169,0-3 0,-2 2-49,-1-9 584,-8 17-651,-9 15 766,-2 9-816,-13 18 108,3 6-131,-9 19 0,9-7 0,4 24-11,13-18 11,8 17-6,13-19-61,22-7 28,-9-14 0,17-6 28,-19-18 22,4-10 11,-8-16 6,-10-11-11,-9 2 0,-7-18 22,-8 25 0,-4-1-20,1 2 1,-4 0-149,-4-3 0,-5 5 163,-23 0-23,5 17-16,-17 22-18,25 12 23,-6 15 0,24 8-45,19 6-67,17 1-33,8-9-382,9-15 1,7-4-930,-7-6 1,2-3 418,-1-1 1,2 0 0,0-1-910,14-2 0,-1-3 415,-2-3 0,-2-2 1368,-13 0 1,-1-4 1340,4-6 0,-6-4 1998,-2-8-986,4-15-779,-24 2-447,-3-5-253,-2-4 977,-2 4-1151,-3 7 762,-5 14-1193,-6 10 256,-6 17-323,-7 15-5,-4 17-23,0 14-370,6 7 342,10 0 0,18-5 23,17-8-12,20-10-3,-17-23 1,2-4 25,30 1-6,-5-17 12,-10-14-1,-10-12-16,-9-8 38,-8-2 29,-10 2 50,-8 7-39,-9 10-56,-7 12-5,1 8-1,-8 16 1,12 5 308,-1 17-348,11 2 34,5-6-28,19 13 5,9-17 3,-6-10 1,4-2-15,1-6 0,0-4-140,1-3 1,0-3 156,24-13 11,-11-13 23,-10-13-12,-7-11 0,-17 21 1,-3-2-12,-1-2 0,-3-1 6,-3 0 0,-2 1 16,-8-26-145,-10 14 106,-8 16-145,-6 12-767,-2 10-2443,7 12 3361,14 8 0,7-4 0,10 2 0</inkml:trace>
  <inkml:trace contextRef="#ctx0" brushRef="#br0" timeOffset="370341">7385 14481 24592,'7'-41'672,"0"-1"0,-2 5 1,-3 10-623,-6 21 6,-9 19 0,-8 33-33,4-5 6,4 11 1,0 13 0,6-10-25,9-22 1,1-1-153,-3 16 1,1 5-1,8-15 181,35-21 126,10-20-118,-21-10 0,-1-4-3,11-10-187,-16 1 1,-4-3 304,-2-12 22,2-13-88,-7-4-29,-8 15-51,-4 8 303,-3 18-342,-1 13-51,2 5-229,8 12-349,13 8-2116,15 11-2143,-6-12 1,1 0 2457,9 6 0,1-2 1,-35-20-1</inkml:trace>
  <inkml:trace contextRef="#ctx0" brushRef="#br0" timeOffset="370748">8222 14519 25359,'-5'-57'633,"1"0"0,-1 6 0,-1 9-302,-1 20-208,-2 11-89,2 15-23,1 4 0,2 20-28,3 8 12,4 17-1,3-16 0,3 2-25,0-5 1,1-1-99,0-1 0,1-1-16,9 24-29,-10-14-5,-6 6-51,-24-7-72,-8-17 95,-5-8-264,0-18 107,17-14 190,2-17 149,15-1 0,6-3 56,0 0 0,2 0-10,2-2 0,1 1 97,0 2 0,-1 3 330,0-9 67,-3-2-151,-13 16-107,-14 14-212,2 8 34,-12 13-57,9 10 221,-5 17-224,8 0 1,1 4-45,0 0 0,0 3-953,-5 14 1,1 0 151,5-14 0,-1-1 826,-5 16 0,2-4 0,5-14 0,-6 15 0</inkml:trace>
  <inkml:trace contextRef="#ctx0" brushRef="#br0" timeOffset="371233">10271 14525 21310,'0'-49'903,"0"0"0,0 0 0,-2-7 0,-1-1 0,-2 10-181,-9-14-624,7 25 0,-4 7 93,-9 19-141,11 27-5,3 13 0,3 5-23,0 24-939,3 0 0,0 3 925,1-26 0,-2 1-1,0 17 1,-2 8 0,0-5-22,1-9 0,-2 0-97,1-4 0,-2 5 1,0 2-1,0-2-3014,-2 8 1,1 0 0,-1-2 3124,2-5 0,-1 0 0,1-2 0,-3 18 0,3-9 0,2-15 0</inkml:trace>
  <inkml:trace contextRef="#ctx0" brushRef="#br0" timeOffset="371689">10061 15296 17233,'-12'-49'1023,"0"0"1,1 0 0,0 3 0,0 2 0,2 4-825,1 8 0,0 2 411,0-13 1,2 2-387,2 6-47,3 2 1,6 2-49,13 7-31,18-1-37,15 10-44,-19 9 0,2 2-338,5 0 0,2 1 332,6-1 1,2-1-4,7 0 1,2-2-8,-16 1 1,1 0 0,-1 0-2,9-1 0,0-2 9,-5 1 1,2-1-1,-6 1 2,17-5 80,-12 3 1,-6 0 217,-24 3-24,-8 0 23,-24 6 0,-12 4-72,-7 7-74,-5 11-44,-1 12-34,1 9-51,11-6-27,5 15-1,21-22 653,11 9-680,18-18 165,14-9-143,7-6 0,-9-9 39,6-15 11,-24-6 29,0-15-1,-21-2-16,-13-5-6,-13-8-45,-1 14-11,2 7-23,6 17-150,7 12-124,2 1-6995,-1 5 7292,8 2 0,-2 0 0,5-2 0</inkml:trace>
  <inkml:trace contextRef="#ctx0" brushRef="#br0" timeOffset="373274">12354 14838 22750,'23'-47'620,"-1"0"1,1-1-1,-2 5 1,0 2 0,-5 4-207,4-14-61,-6 17-185,-7 15-140,-4 14 45,-5 26-51,-2-3 17,-7 37-27,-4-1-1,4-18 0,0 3 0,-1 0 0,-2 1-14,1-2 1,0-1 16,-3 2 0,1-4-3,-3 8 28,1-7 45,15-33-39,10-15-11,9-16-12,14-20-5,-11 18 0,0-2-535,4-5 1,0-1 528,2-4 1,0 0 18,1 0 1,0-1-314,0 3 1,-1 2 290,-2 5 1,0 2-22,18-16 7,-8 19 17,-5 15-22,-2 17 997,0 16-980,4 18 0,-2 18-40,-16-21 0,-1 1 31,-2 3 1,-2 0-7,-2-1 1,-2 0-21,-2-3 1,-2-2 17,-4 20 28,-3-16 11,0-15 17,4-14 0,9-25 709,0 2-726,13-25-6,3 5-39,10-11 29,3 0-18,3 4 108,1 9-113,-3 12-11,-2 11 50,-2 8-39,2 9 16,2 9-5,4 10-33,5 6-304,4 1 231,4-4 0,2-5 50,1-10 33,-3-7 12,-6-13 0,-7-7 50,-8-10-17,-6-9-16,-5-7 44,-4-7 1,-5 0 22,-4 3 5,-5 11-44,-9 14 279,-7 13-318,-13 17 16,-12 12 11,-7 14-503,0 6 481,6 2-11,13-3 0,11-6 16,15-9-10,14-10-6,13-9 5,12-12 6,4-9 28,1-13-17,-6-8 51,-7-8 50,-8-2 33,-6 0 499,-8 6-414,-5 4-169,-2 15 6,-2 4-44,0 11-12,0 4-22,-2 9 22,0 17-17,-1-1 1,-1 22 16,2-8-61,2 11-118,8-2-3941,25 1 3717,-3-18-259,2-14 0,4-5 166,-4-7 0,1-4 166,11-1 0,2-3 235,2-3 0,-2-2 89,-2-2 1,-2-4 142,-2-4 1,-4-2 35,8-9 201,-5-18 152,-20 8-49,2-9-2003,-6-6 1677,-6 21 2221,-9-2-2232,-11 24 306,-12 3-373,-12 14-59,6 6 1,0 2-15,-12 11-3,11-1 1,1 1-9,-2 14 5,-2 12 1,12-4-6,11-7 92,16-8-87,8-15 3382,6-7-3393,8-14 12,-3-10 39,11-17-34,-14 5 95,11-25-67,-22 26 51,9-20 22,-11 20 0,-1-1-11,-4 8-28,-3 6-40,0 6-9,-1 3-37,0 1 26,-1 6-13,0-2-24,-1 5 7,-3-4 17,-1 1-11,0-1-185,-4 1-476,1 1-3170,-8 3-448,4-1 4290,-1 3 0,9-7 0,1 0 0</inkml:trace>
  <inkml:trace contextRef="#ctx0" brushRef="#br0" timeOffset="374824">14397 14573 26868,'35'-19'397,"-15"19"-41,-46 46-292,4-7 1,2 0-357,-2 1 303,3-3 1,1 0 110,-2 8-128,5-4 0,6-10 202,11-19-90,13-18-28,6-11-44,12-16-68,3-12-1473,-17 18 0,0 0 1524,11-20-192,-6 8 0,1 0 198,9-7-18,-14 17 1,2 3 50,20-4-34,-14 22-16,5-1 33,8 22-39,-19-3 3154,23 34-3148,-27-8-18,3 19 629,-14-18-689,-3 3-281,9-4 129,1-8-322,14-8 0,7-4 162,-3-9 1,2-2 63,17 2 1,4-1-271,-6-3 1,-1-3 505,-1-1 0,-3-1 73,-5-2 0,-3-1-53,21-11 198,-16-7 6,-16 2 270,-2-10 94,-6 3 6,5-8 139,-2-6 450,-8 11-875,-7 4-2,-16 15-127,-13 7-45,-3 6 85,-34 17-96,13 5-25,12-3 0,1 1-17,8 0 0,2 0-8,1 2 0,2 0 16,-14 20-5,10-3-11,13-5-11,13-8 33,7-10 51,24-9-40,-1-15-16,19-8 22,-4-14-23,-8 3 18,6-11 38,-4-4-33,-8 6 36,-7 6 1,-2 1-37,-8 10 17,10-12-23,-20 27-11,-1 2 6,-3 10-28,-3 9 11,-3 12 0,-4 8-28,0 5-56,2 1-123,10 0-443,18-2-475,23-6-154,-13-20 0,4-3 175,6-2 1,0-3 685,-8-3 1,1-1-17,12-5 0,0-4 1095,5-9-50,9-5 1517,-14-24-952,-18 5-2373,-8 9 0,-1-2 1493,4-12-349,-8 10 1,-3 1 489,0-5-146,-2-8-134,-18 30-28,-12 17 5,-14 14-33,-4 14-39,-1 7-12,8 4-44,10-4 2735,11-4-2735,7-11 1968,11-4-1951,12-11-1,4-4 23,7-8 1,-8-6-46,-6-3 0,-5 0 0,-5 3 0,-4 5 0,-2 8 0,0 13 0,0 19 0,3 26-495,-1-19 1,0 2 494,0 8 0,0 2 0,-2 6 0,-2 2-402,1-18 1,-2 0-1,0 0 402,-1 2 0,0-1 0,0 1 0,0-1 0,-1-1 0,0 0 0,-3 18 0,-1-2 0,-2-8 0,-2-3 0,-1-11 0,-1-5 0,-15 6 0,2-44 0,13-11 0,3-23 0,10 1 0,3-4 0,2 0 0,3-4-256,-1 1 0,3-4 0,1 1 256,3 3 0,3 0 0,1 0 0,3 0 0,1 0 0,3 2-40,2 3 0,2 2 0,1 3 40,1 2 0,2 3 0,-1 2 0,6-2 0,2 2-196,-2 7 0,4 2 1,-4 0 195,2 0 0,0 1 0,15-8 0,0-3 0,-15 4 0,-4-2 0,-2-5 0,-4-3 0,-4-4 0,-3-2 0,-4-1 0,-3 1 0,-4 2 0,-4 3 0,-4-17 0,-11 24 1469,-9 19-1469,-9 21 1360,-5 15-1360,-3 14 0,-1 12 0,18-22 0,1 0 0,1 1 0,1 1 0,2-1 0,2 0 840,-2 28-840,19-1 0,21 0-26,-5-27 0,6-2-1159,5 1 1,6-2 829,11 0 1,0-3 0,6 4 0,2-7 0</inkml:trace>
  <inkml:trace contextRef="#ctx0" brushRef="#br0" timeOffset="375483">18311 14211 25012,'-52'-20'288,"1"0"0,-1 0 0,5 2 0,-1 2 0,6 7-238,4 12 1,3 6-1312,4 2 0,3 1 1272,-10 13 775,12 11-725,17 8-44,9 6-26,4-19 1,3 1 227,16 22-225,6 2 0,0-3 23,-2-4-6,-4-7-11,-9-9 40,-6-10 1399,-12-10-1377,-10-6-51,-15-4 6,-1-2-26,-3-3 1,-1-2-110,-18-3-50,16 0 0,0 0-969,-8-9-5388,23-4 5735,20 5 1,7 3 0,3 7 0</inkml:trace>
  <inkml:trace contextRef="#ctx0" brushRef="#br0" timeOffset="375731">18668 14205 22907,'1'-7'3489,"0"2"-2929,-1 5-207,-7-62-236,2 48-61,-8-37 0,1 76-5,-6 23-43,8-14 1,-1 3-489,-1 8 1,1 2 476,0 7 0,1 2-657,0 6 0,2 1 494,4-19 0,0 1 0,1-1-299,1 1 0,2 0 0,0-1-685,1 0 0,1-1 0,0-2-705,1 7 1,0-4 1854,0 1 0,0-5 0,-1-12 0,-2-2 0</inkml:trace>
  <inkml:trace contextRef="#ctx0" brushRef="#br0" timeOffset="376456">18350 15144 19630,'-2'-62'1321,"0"1"1,1 6 0,7 5-969,21-2-207,10 8-101,12 4-859,-20 21 0,2 1 786,6-2 0,3 2-59,6 0 0,2 0-64,7 1 0,1 0 2,5 1 1,0 1 103,-19 4 0,-1 1 1,1 0 41,17-4 0,-1 0 59,-8-1 0,-2 0 98,-9 1 0,-4 0 851,10-14-389,-25 3 39,-22 3 166,-11 4-435,-12 4-134,-4 6-90,-5 6 806,-4 15-878,-5 11-3437,-1 16 3358,22-16 0,1 1 0,2 1 0,3 1-11,-9 26 6,13-7 5,14-9 6,9-13 39,9-12-6,3-11 3387,3-12-3386,4-8 44,1-7 67,-3-4 12,-5 3-6,-6 3-45,-6 8-78,-5 7-28,-5 5 16,0 16 18,-4 8-12,-2 19-11,-3 7 0,2 4-23,2-3 7,11-6-12,9-8-6,16-10 12,12-10-3398,9-14 3425,4-16-19,-27 2 0,-2-2-137,16-17 145,-14-2 1,-1-5-12,-10 7 1,-2-3-402,9-19 0,-3-3 404,-6 3 0,-4-1-3,1-2 0,-3 1 31,0 2 0,-2 3-114,-1 7 0,-1 4 107,2-18 2763,-8 25-2798,-8 20 154,-9 19-154,-10 19 0,-10 24 0,16-14 0,2 3 91,0 7 0,2 2-91,3 4 0,3 2 0,2 3 0,4 0 0,4 2 0,5 0 0,2-1 0,4-1-188,4-3 0,3-2-403,2-7 0,1-3-572,0-8 1,0-4-5537,14 4 5940,-12-18 1,-11-11 0,-8-3-1</inkml:trace>
  <inkml:trace contextRef="#ctx0" brushRef="#br0" timeOffset="376965">19740 14630 20084,'-41'-34'1515,"-1"1"1,5 4 0,10 4-1101,18 9-298,16 5-89,12 3-22,19 3-163,18 1-536,-21 3 0,2 1 21,5 1 0,0 0-219,2 0 0,0 0 202,-1 0 1,-1 0 433,-4-1 0,-1-3 406,26-7 750,-15-7 460,-15-7 308,-14-2-241,-10 1-374,-9 4-377,-6 7 335,-8 6-670,-7 7-79,-9 11-106,-2 9-101,6 2 11,2 20-39,16-12-33,10 14 38,16-12-5,17-6-22,9-8 22,7-9 17,1-14 50,5-18-78,-21 0 44,3-22 6,-25 6-27,-5-9 21,-19 6-33,-15 12-33,-16 16 21,-9 17 7,-4 16-445,2 15 439,27-13 0,2 3-17,1 8 0,3 2 0,-4 12-6,13-10 1,4 0-152,11 14-221,1-17 0,4 1-978,3-1 1,3-1-2978,4 0 1,2-2 4332,17 18 0,-14-19 0,-11-13 0</inkml:trace>
  <inkml:trace contextRef="#ctx0" brushRef="#br0" timeOffset="378284">21902 14719 21777,'18'-47'704,"0"1"1,0 0 0,-2-2-1,-1 1 1,-5 4-473,-8 8 1,-5 2 47,-8-29-135,-11 38-106,1 13 432,-12 19-376,0 13-53,3 5 0,-1 4-696,2 1 1,1 0 661,-1 3 1,2 0 2,1 1 0,4 0 429,-3 18-421,16-19 1,5 0-26,16 11 23,24-12 0,-1-21 194,15-16-189,-7-13-5,11-14-281,-23 3 0,-1-2 326,-8 2 0,-1 0 531,-1 0 0,-3-1-413,3-21-35,-9 16 12,-2-1-45,-4 13-118,-4 12 686,-1 11-697,-1 13 45,0 10-17,-2 25 11,1 2-22,1-18 0,0 0-22,4 20 22,0-12-34,8-2-66,2-16-29,15-3 118,-8-10-6,22-21 17,-23-1 22,18-21 6,-11-9 6,0-2-23,0-8-11,-8 19 6,-6 12-18,-2 8-4,-5 10 16,0 5 0,-2 4 44,4 19-49,-1 1 10,1 6-5,5 13-11,-3-19 11,3 7-17,3-11 23,-2-14-17,3 1-6,6-13 23,3-6 27,21-14-33,-11 3 0,-3 2 0,-1 0 0,-1 1-22,23-13-1,-20 18 1,10 1 5,-11 12-5,-1 10 16,-14 3-39,7 12-156,8 5 50,6 0-40,15 1-304,-1-13 422,2-8-13,-2-8 102,-8-10 7,-9-8 50,-8-10 16,-6-10 1,-4-6-40,-6 6 107,-8-12-90,-12 24 303,-11-4-326,-23 25-38,9 7 0,-10 9 27,4 18-22,12 1-16,-5 17 5,22-10-6,17-4 1,4-13 27,35-4-34,-5-14 24,23-9-12,-10-15-253,-6-15 267,-26 11 0,-3-3 3,-2-4 0,-4-2 11,6-24 14,-10 3 0,-3-2 8,-2 13 1,-2 0-270,2-20 0,-1 0 317,-1 15 0,0 5-53,-1 7 0,0 3-45,0-9 0,0 22 0,-2 14 0,0 17 259,0 3-259,-1 28 0,0-2 0,0 5 0,-1 4 0,-1 4-414,1-6 1,-1 2 0,1 1 397,-1-2 1,0-1 0,0 1-521,1 5 0,0 0 1,1-2-812,0 13 0,2-2 1347,3-17 0,1 1 0,0-8 0,3 10 0,2-2 0</inkml:trace>
  <inkml:trace contextRef="#ctx0" brushRef="#br0" timeOffset="378890">25043 14516 21450,'10'-48'1077,"0"1"0,1 0 0,1-15 0,-1 6-753,-4 18 1,-3 5 73,-7-9-197,-11 23-77,-14 24-7,-12 20-81,16-3 1,0 5-524,-3 6 1,1 4 506,1 5 0,1 3-9,3 4 0,3 1-8,5 0 0,3 1 5,5-2 0,5-1-8,8-5 0,6-4 0,5-5 0,5-5 0,7-7 0,2-6 6,2-5 0,0-7 13,-2-7 1,-1-7 5,-4-4 0,-2-7 17,-4-6 0,-3-5 17,-3-7 0,-4-2 2,-3-7 1,-2-1 8,-3-5 0,-3-1-20,-3 0 1,-3 0-9,-1 4 0,-2 2 0,-2 8 0,-1 3 238,-13-14-269,-1 26-11,-4 30-23,-7 27-2,14-5 0,1 5-488,-2 7 0,1 3 216,2 6 1,2 2-441,4 2 1,5 0-1440,4 2 0,5-3 3,3-10 0,5-3 2173,4 0 0,3-6 0,0-7 0,1-3 0</inkml:trace>
  <inkml:trace contextRef="#ctx0" brushRef="#br0" timeOffset="379114">25860 14215 22789,'10'-46'855,"-1"0"1,1 0 0,-1 1 0,0 1 0,-4 7-318,-5 0-253,-4 5-178,-6 19-74,-5 21-16,-3 23 5,1 5-22,3 13 0,3 7-936,4-8 1,1 2 929,1 1 1,-1 4 0,2-1-38,2-2 0,1 0 0,1 1-172,2 2 0,1 2 1,1 0-714,1 2 0,0-1 0,2 1 928,3 3 0,1 1 0,-1-7 0,-1-4 0,0-5 0,0-6 0,0-1 0</inkml:trace>
  <inkml:trace contextRef="#ctx0" brushRef="#br0" timeOffset="379607">25581 14859 19862,'0'-54'761,"1"-1"1,0 1 0,1 5 0,2 1 0,5 7-653,12 5 0,6 6-1107,4 4 0,4 5 1012,6 2 0,3 4-14,4 1 0,1 3 11,2 0 1,1 0-1,-1 0 0,-2-1-6,-3-1 1,-2-3-57,-7-4 1,-3-3 69,-7-2 1,-3-4 208,-7-3 1,-4-1-22,-3 0 1,-3-1 461,2-24 15,-5 14 873,-2 16-1255,-2 14 390,0 9-620,0 19 227,-1 0-215,-3 33 0,-3 11-420,2-15 1,-1 4 371,-2 6 0,-2 3-683,-1 5 0,-3 1 649,4-20 0,0 1 0,-1-1 14,-6 18 1,0-2-341,3-8 1,1-2 325,3-12 1,3-4 53,0 6 28,18-32 554,0-13-599,23-28-44,0-10 24,-12 14 1,2-4 78,7-10 0,0 1 366,-10 12 1,1 2-381,8-8 0,0 3 40,5 5-74,-2 4 821,5 13-849,-16 18-11,12 11-16,-5 16-63,4 10-464,1 7-1276,0 5-6672,1-2 8480,-3-10 0,-11-17 0,-8-13 0</inkml:trace>
  <inkml:trace contextRef="#ctx0" brushRef="#br0" timeOffset="380424">26969 14618 26906,'55'-23'154,"-21"12"0,-3 4-87,-2 6-50,18-6 5,-15-2 51,4-12 50,-11-3 45,4-22-106,-13 11 10,-8-1 1,-3 1-39,-2 1 33,-3-24 0,-7 33-39,-7 2-33,0 12-1,-8 15 28,2 9-3402,-16 26 3385,11-7-1134,5 4 1,3 1 1134,6-1-304,6 7 0,4 0 298,10-4-58,6-4 1,5 0 1,27 3 73,-3-14-1,3-4-19,-15-6 1,1-4 5,21 0-1,-2-7 1660,-2-12-1657,7-4 835,-21-18-823,-15-20 0,-2-8-439,-10 21 0,-1 0 422,3-14 2756,7-7-2683,0 20 399,11-7-439,-7 18-10,2 11-18,-8 17 1513,-3 6-1535,10 21 25,-3 3 3,11 21-11,-10-12-48,-5-4 1,-1 0-194,1 3-3379,1 7 0,1 1 3620,-1-2 0,1 7 0,-11-33 0</inkml:trace>
  <inkml:trace contextRef="#ctx0" brushRef="#br0" timeOffset="381941">28761 14553 26775,'18'-57'436,"0"-1"1,-2 6 0,-4 6-308,-12 5 177,0 4-244,0 23-39,0 0-17,2 22-14,2 13 19,4 21-16,-1 18-382,-4-24 1,0 1 406,-2 4 0,0 1-18,-2 0 1,0 0-6,-1-4 1,-1-1 19,-7 22-17,0-24 0,-6-16 0,9-24 0,-2-13 0,11-23 0,3 11 0,2-2 0,3-8 0,2-2-197,4-7 0,2-3 197,3-4 0,1-2 0,-7 18 0,0-1 0,0 0-466,0 1 0,1 0 1,-2 2 465,3-7 0,0 1 0,5-7 0,1 3-224,8-4 224,-9 19 0,2 5 0,17 4 0,-1 20 0,1 21 0,-8 19 377,-12 17-377,-12-3-15,-25 3 1,-8 1 14,-4-2-2,6-18 0,-6 4 1,1-6-5,1-7 1,-2-3 13,-5 5 0,0-1 6,2-4 1,1-1 1411,-18 12-1426,15-7 278,16-6-278,11-2 0,9-4-7,16 9 14,12-7-19,27 8-623,-20-13 1,1-2 631,-4-2 0,1 0-70,5 0 0,4-1 1,-3-1-334,2 0 1,0-2 189,17 3 1,-1-4-9,-21-4 0,-4-4-62,17-11 185,-20-13 101,-15-6 34,-12-11-17,-5 16 78,-8-10 6,-1 22 1904,-5 1-1837,-2 6 590,0 7-674,2 3-61,4 7 5,4 4 0,3 8 0,6 7-12,5 1-4,6 0 10,6-5 0,5-8 12,4-7-28,-1-10 10,-1-6 24,-4-11-18,-7-7 23,-4-6 22,-6-3-17,-4 0 6,-5 2 6,-5 7 11,-7 4-17,-6 8-23,-6 5 1,-3 8-17,0 10-12,1 8 12,4 12-50,3 10 27,9 9 12,6 8-68,13 4-229,11-1-712,15-3 328,-11-29 1,3-1-2314,15 0 1,3-2 2446,-13-7 1,2-3-785,19 1 1,1-6 18,-16-6 0,-2-4 984,9-1 0,-1-3 509,-5-3 1,-3-2 453,-3-1 1,-2-3 1290,18-18-44,-11-5-376,-9-4-369,-10-6-269,-9-1-236,-11 3-240,-8 9 65,-11 14-177,-10 15 3168,-6 16-3292,-5 13-95,3 11 457,3 10-501,10 7-7,8 3-227,10 1 172,12-4 34,12-6 5,14-9 11,12-15 22,9-15-33,2-17 12,0-11-226,-7-11 292,-8-5 51,-13-8-73,-11 17 228,-10 1-211,-8 24-45,-2 5 17,-4 10-45,2 8 0,2 6 275,4 4-253,1 1-16,5 1-73,4-1-185,4 0-577,6-3-1524,3-2-492,-3-6 2845,1-3 0,-11-8 0,1 0 0</inkml:trace>
  <inkml:trace contextRef="#ctx0" brushRef="#br0" timeOffset="382408">30881 14456 23651,'2'-8'1630,"5"-23"0,-3-4-6758,-17 6 5184,14-5 0,-4 3 1521,-34 19-1460,4 22-27,-10 12-17,4 19-54,20-10 1,2 3-17,6 4 0,1 1-273,2-6 1,1-1 280,5 26 12,15-20-34,13-5-6,19 1-9,-6-21 1,3-5 9,18 0 16,-11-10 0,-1-5 1063,-14-4 1,-2-3-1064,8-5 0,0-5 14,7-17 0,-4-3-9,-14 12 1,0-3 3,2-12 0,0-8 1,-4 5-564,-8 10 1,-1 1 555,2-12 0,3-6 0,-4 4 26,-5-3 0,-2 1-2,-3 11 0,-2 0 0,0 0 824,-2-12 0,-3 3-750,-5 9 1,-3 5-33,-1-4 11,-6 16-79,9 24 579,-2 9-579,-1 16-932,1 11 1,-1 4 931,-3 24 0,3-3 0,0 4-418,4-11 1,0 0 390,2-7 1,0 2 0,1 0-129,2 1 0,1 0 0,2 1-303,3 7 1,3 1 0,1-4 87,0 3 1,3-3-492,-1-9 0,2 1 1,0-8-8220,14 12 9080,-2-6 0,-12-24 0,-9-13 0</inkml:trace>
  <inkml:trace contextRef="#ctx0" brushRef="#br0" timeOffset="382531">31265 14214 20632,'0'-3'4582,"-1"1"-7208,30-10 1,13 0 2658,-5 5-575,4-2 1,10-3 0,-7 2 545,14 2 0,-23 4 0,-4-1 0,-7 0 0</inkml:trace>
  <inkml:trace contextRef="#ctx0" brushRef="#br0" timeOffset="383597">2701 16001 23203,'-14'-54'610,"1"-1"1,-1 1 0,3 4-1,0 2 1,-3 13-141,-15 8-212,-1 13-118,-9 11-90,2 27-30,19 1 0,1 6-998,-2 14 1,1 6 984,6-9 1,-1 3-1,2 1-490,-2 7 0,1 2 0,0 1 473,0 5 1,1 2 0,2 0-12,2-15 0,2 2 0,0-1 0,1 1-381,0-1 0,1 0 1,0 1-1,2-1 231,2-1 0,1 0 1,0 0-1,1-1-190,1 12 1,1-1 0,0-1 7,1-5 0,-1-2 0,-1-1-112,0 13 1,-4-5 422,-7-12 0,-6-7 843,-25 10-745,-20-33-14,25-19 0,0-6 39,-2-6 0,1-6 17,1-7 0,4-7-16,10-1 0,4-4 1,2 1 312,-3-4 0,6-2-362,7-2 1,4-5 0,4 3 227,7-5 1,5 2-257,-1 9 1,2-1 0,2 1-1,1 2 1,3 2-1,2 0-679,9-4 0,3 2 0,-2 2 623,2 0 1,2 2-146,-2 6 0,3 0 0,-2 5-1063,1 5 0,1 3 1259,14-3 0,-1 2 0,5-2 0,-8 11 0</inkml:trace>
  <inkml:trace contextRef="#ctx0" brushRef="#br0" timeOffset="384541">2794 16471 18319,'-3'2'5204,"1"-1"-3519,2-1-1545,24 0-66,6-13-30,25-7-33,-28 3 1,0-2-1,0-2 0,0 0 14,-1-2 1,-2-1 10,-2 0 0,-1-1 54,11-26 50,-11-1 274,-12-5-10,-11 15-208,-4 6 100,-10 16-122,0 10-56,-5 2-51,-1 5-67,1 9 67,-4 19-61,8-3-12,-3 27-28,10-4-404,2 17 407,8-28 1,3 0-130,9 7 1,4-1 2,12 15-475,4-21 1,6-5 183,-1-15 0,2-4-892,16 1 1,3-3 794,-16-6 0,2-3 0,1-1 147,2-2 0,0-2 1,0-2 270,-1-1 0,1-2 0,-3-1 180,18-8 0,-5-2 209,-9 1 1,-6-3 566,-11-1 0,-5 0 148,0-6 592,-23-16-1211,-10 28 866,-13-15-804,-1 17 1319,-11 0-1487,-15 10-136,5 11-49,-7 8-67,19 3 17,2 9 0,8 5-23,6-5 29,4 17-18,13-24-5,8 11-22,8-17 11,9-3 5,2-13 0,1-9 57,2-20-18,-15 12-10,-1-7 78,-16 16 39,0 1-17,-1 2-73,-2 4-50,-1 9-11,-5 9 11,-1 12-6,0 25 18,3 0-24,6 2 7,16 5 16,-2-30-11,26 14-50,4-29 5,-13-6 0,2-3-3,3-5 1,1-6 16,8-10 0,-1-5-260,-13 7 1,-2-3 301,10-14 0,-3-4 3,-15 11 0,-3-3 22,8-21 1,-3-1-32,-8 15 1,-2-1 14,-2-9 1,-1-6 0,-2 6-4,-4 13 0,-1 1 16,2-29 1,-1 1 83,-2 2-3043,-7 0 3004,1 29 52,-10 20-130,6 15 0,-12 20 0,-1 15 0,4 0 0,0 4 0,5-13 0,0 3-133,1 8 0,-1 5 0,3-2 133,3 0 0,3-1-9,-4 10 0,4 2-190,7-1 0,6 0-1061,9 4 0,4-1 106,-5-10 0,2 1 1154,4-7 0,4 2 0,-5-8 0,0-4 0,12 7 0</inkml:trace>
  <inkml:trace contextRef="#ctx0" brushRef="#br0" timeOffset="384997">4465 16429 21729,'-35'-51'1049,"-1"1"0,5 4 1,7 8-904,16 18 188,12 0-306,26 1-28,-1 2-11,12 3 0,5 1-34,-12 5 0,2 0-28,4 0 0,4 0 0,-4 0-672,-2 1 1,-2 1 702,13-2 0,-4 0-48,3-1 445,1-2-322,-18 4 147,-16 2-124,-9 3 62,-7 1 39,-5 7 1294,-7 8-1098,-7 12 16,-1 20-285,7-11 11,11 23-55,18-28-29,13 7 34,13-19-23,-5-10-5,16-11 39,5-15-34,-10 1 20,-13-3 0,-4-2 37,-4-7-7,5-16 12,-20 9-16,-6 2-40,-3 10 72,-5 2-116,0 13-85,-3 1-280,3 8-560,3 7 151,4 0 790,29 14 0,-20-13 0,17 6 0</inkml:trace>
  <inkml:trace contextRef="#ctx0" brushRef="#br0" timeOffset="385340">5651 16061 22935,'0'-4'3926,"0"0"-2739,0 4-1176,5-23-16,-3 27-12,3 0 17,-3 40-11,0 18-1,-1-10-10,0-18 0,-2 1-18,-5-2 1,-2-1 62,-7 26 5,-13-9-23,3-34 57,1-21-34,5-15-28,9-18-11,8-10 5,14-5 28,13 1-50,15 6-278,-15 25 0,3 3 129,3 2 1,1 2-266,4 1 0,2 3-511,2 2 1,2 2-1286,3 1 1,0 2 2237,5 1 0,-2 2 0,6 0 0,-9 1 0</inkml:trace>
  <inkml:trace contextRef="#ctx0" brushRef="#br0" timeOffset="385890">6310 16126 27354,'-28'26'106,"0"0"0,-15 17-66,47-32 4,5-4 29,5-3-50,0-5 10,6-7 29,4-9-23,-2-6 45,-2-8-34,-12-3-22,-4-2 6,-6 6 44,-8-4-22,-5 19-5,-12-2 5,-5 16 17,-4 11-34,0 11-17,7 13-11,10-2 6,2 28-22,11-12-175,3-13 1,2-1 179,6 10-28,28 4-11,11-25-3,-7-9 0,3-4 3,1-7 0,0-6 36,1-3 0,-1-4 11,-3-4 1,-3-3 5,-4-3 0,-3-2 11,-2-2 0,-3-1 11,-3-1 1,-1-1 2,-3-1 1,-2 0 83,8-28-38,-9 6-85,-7 9 0,-6 8 0,-4 11 0,-2 6 0,0 8 336,3 4-336,2 9 0,1 12 0,0 17 0,0 16 0,0 13-208,0-28 0,-3 2 208,-1 4 0,-3 0-757,-4 4 0,-5 0-1447,-7 3 0,-4-1 2204,-1-4 0,0-4 0,6-11 0,3-5 0,-9 4 0</inkml:trace>
  <inkml:trace contextRef="#ctx0" brushRef="#br0" timeOffset="386340">8505 16289 24016,'0'-48'693,"0"0"0,0 0 0,-1-18 0,0 12-463,-1 22 109,-1 13-316,0 21 90,-1 15-102,-3 16-33,-4 22-1,5-21 1,0 1-242,0 4 0,1 0-223,0 1 0,2 1-1233,0-3 1,3 0 1719,4-2 0,1-3 0,-1 4 0,5-12 0</inkml:trace>
  <inkml:trace contextRef="#ctx0" brushRef="#br0" timeOffset="386708">8803 15973 21657,'-21'-57'1404,"1"0"0,-4-1 1,2 12-1237,7 28-12,-7-3-105,13 22-18,-2 18-33,5-1 6,2 16 0,2 1-18,1-1 1,3 27-11,5-24 11,11 8 44,-4-13 6,3-3 51,-8-29-40,-4-7 62,4-14 129,3-22-34,-3-5-115,-3 16 1,-3 0 2,-3-8 79,-10-14-140,2 31 44,-7-12-50,5 26-62,0 5-33,1 14-28,5 5-420,1 18-812,9 4-3589,4-6 1,2 1 4192,5 8 1,4-1 0,-16-32-1</inkml:trace>
  <inkml:trace contextRef="#ctx0" brushRef="#br0" timeOffset="387041">9219 16182 26740,'-8'-40'17,"2"18"403,6 80-409,0-4 1,0-1 93,0-15-66,0 1 112,0-24 23,-1-1 138,3-16-228,9-17 95,11-12-48,3 1 1,4-3-62,0 4 0,2-1-480,8-7 1,2 3 409,-6 7 0,0 3 0,-2 5 0,-2 2 0,13-3-58,6 35 35,-35 23-476,1 15-2152,-26-8 0,-9 1 2651,1-9 0,-1-3 0,2-1 0,1-3 0,-6 6 0</inkml:trace>
  <inkml:trace contextRef="#ctx0" brushRef="#br0" timeOffset="388866">11854 15924 23567,'0'-51'799,"1"-1"1,-1 0 0,2-18 0,-7 15-414,-15 34-207,-9 12-78,-15 18-28,-4 25-764,22-3 0,3 5 716,0 11 0,3 5-495,6-10 0,1 2 0,1 2 447,-1 7 1,0 1 0,1 3 16,1-11 0,0 2 1,0 1-1,0 1-7,-2 4 1,1 0-1,0 2 1,-1 0-568,0 3 1,-1 1 0,1 1 0,0 0 392,3-11 0,0 1 0,0 0 0,1-1 0,0 1-578,-2 11 0,1-1 0,0 0 0,0-1 469,2-4 1,-1-1 0,1-2-1,-2-2 184,-1 8 0,-2-3 1,-2-4 254,-8 9 0,-6-10-28,-2-17 0,-4-10 402,-2-13 0,1-10-400,1-13 1,3-11 2,6-11 1,5-9 587,7-11 1,7-6-674,8 14 1,5-2-1,2-1 236,5-3 0,3-1 0,4 0-258,5-1 0,4 1 0,3 0-6,-6 13 0,1 1 0,2 1 0,1 0 4,2 2 0,0 0 0,2 2 1,0 1-14,12-8 0,1 2 0,0 1-15,-1 5 0,0 1 1,0 2 4,-2 4 1,0 1 0,-1 2 3,-4 3 1,1 0 0,-2 2-88,14-7 1,-2 1 116,-7 2 1,-2 1 86,-9 2 0,-2 1-25,11-11 815,-18 11-417,-13 8 1742,-7 6-2095,-5 3 933,-3 5-966,-2 7-68,-5 8-17,2 9 22,3 2-33,4-1-16,9-5-1,8-7 17,10-8 28,6-6-11,3-12 16,1-7 29,-3-13 33,-5-6 73,-6-6 90,-6-2 38,-5 3-38,-4 9-68,-3 9-106,-2 10-67,0 7-50,0 4 61,3 10-73,2 3-224,4 11-381,4 1-812,1 2-2576,3 0 4038,4-3 0,-9-9 0,0-5 0</inkml:trace>
  <inkml:trace contextRef="#ctx0" brushRef="#br0" timeOffset="389223">12653 16227 27320,'16'-33'165,"1"0"0,10-11-125,-27 62-40,0 14 16,0 11 1,-2 8-39,0 6 16,0-23 1,0-1-1,-1 11-5,2 3 44,1-33 23,1-6-33,12-28 10,5-9-10,6-10 22,6-8 11,-3 7 5,6-8-33,1 7-17,0 9-5,4 12 5,-13 10 6,5 12-34,-17 4-100,12 21-214,-10 1-436,9 16-1026,-5 0-2620,2 3 4413,-1-7 0,-6-15 0,-6-13 0</inkml:trace>
  <inkml:trace contextRef="#ctx0" brushRef="#br0" timeOffset="390041">13604 16285 25051,'23'-47'640,"1"0"1,-3 2 0,-14 13-428,-29 29-51,-15 8-61,-10 10-73,17 2 0,1 3-14,5 0 0,1 3-307,-3 7 0,2 1 282,-2 15-1,12-16 1,2 2-25,2 17-3,4 9-62,35-5-33,17-17-126,-18-22 0,3-3 109,11-4 0,2-5-296,-5-4 0,0-3 441,11-3 1,2-3 12,-12-2 0,0-3 1,-1-1 6,10-8 0,-2-2-3,-2 1 0,-2-3 6,-5-4 0,-3-3 14,-6 3 0,-2-3 16,8-10 1,0-4 37,-9 11 1,0-2 0,-2 3-19,0-2 1,-2 2 72,4-9 0,-6 5 671,-10 7-609,-9 4-89,-21 16-107,2 13-6,-28 32 0,23-5 5,0 5 1,0 4 40,7-5 0,2 2-38,-4 9 1,0 3-29,2 2 1,1 2-158,1 9 1,2 1-569,4-11 0,2-1 484,1-3 1,4-3-1298,16 13-1107,8-29-746,5-4 296,-6-21 3604,-10-9 239,-10-6 3180,-9-4-777,-11-2-1770,-3 1-319,-9-2-168,5 8-224,1 1-398,9 3 44,6-5-167,18-6-101,10 1-33,20-3-1,15 10-5,-4 6-284,-14 6 0,1 1 227,-5 1 1,2 0-12,20 0 1,3 1 67,-10-2 0,0 0 16,7-1 1,-3-2-6,9-4 39,-6-10 57,-26-2 167,1-20-28,-14 3-61,-4 0 257,-7 6 95,-3 11 104,0 4-401,-4 5-218,-3 16 23,-7 11-12,-5 14-10,2 2-7,-9 19-53,11-20 1,1 1-96,-1 1 0,1 1-498,0 5 0,2-1-2894,0 17 3535,10-15 0,2-18 0,2-11 0</inkml:trace>
  <inkml:trace contextRef="#ctx0" brushRef="#br0" timeOffset="390231">15141 16042 25623,'-21'-43'235,"0"0"0,2 1 1,5 17-275,9 29-157,4 12-465,3 13-1098,6 11-3764,7 9 4675,4-7 0,-6-14 0,-5-14 0</inkml:trace>
  <inkml:trace contextRef="#ctx0" brushRef="#br0" timeOffset="390607">15528 16182 19249,'1'-5'6576,"0"2"-4969,-1 3-1461,-70-36-62,21 43-430,-2-14 1,1 5 342,22 22 0,5 7 8,5 1 1,3 1 175,-1 29-170,9-14 0,19 8-11,3-25-11,17 4-28,5-19 555,4-11-511,3-14 18,-1-10 33,-7-12 22,-8-8 1,-11-7-1,-8 0 12,-13 2-29,-6 6-55,-8 11-29,0 12 1,2 10-17,4 16-140,5 8-297,4 11-544,5 4-1427,11 2-3272,12-1 1412,1-8 3459,10-2 0,-27-17 0,-1 0 0</inkml:trace>
  <inkml:trace contextRef="#ctx0" brushRef="#br0" timeOffset="391515">15922 16267 27902,'-49'22'90,"6"10"-90,26 25 0,2 0-6,5-8-16,4-11 11,5-13 28,6-12-1,7-15 1,9-11 17,8-12-1,7-9-16,4-7-11,3 1-23,1 4 6,-2 9-12,0 10 29,-2 8 16,-5 13-44,-4 7-62,-9 9-123,-7 5-73,0 2-168,7 5-314,13 0-487,13 0-38,-19-16 1,3-2-686,1 0 0,2-1-1358,1-1 0,2 0 804,5-1 1,-1-2 4109,13 3 4062,4-6-515,-41-14-2408,-1-7-1200,-6-10-322,3-5-552,4 0-15,2 4-52,-4 9-179,-9 8-106,-18 12-28,-16 9-112,-18 10-45,-11 6-73,25-13 0,1 1-5,-25 13-45,11-2 33,17-5 34,14-6-22,16-6-18,10-5-4,13-11-12,10-5 5,11-10 6,3-6 6,0-2 6,-10 1 72,-14 7 34,-14 6-57,-10 8 1,-6 3-45,-3 6-73,0 3 45,1 4 23,4 5-29,4 4 6,5 2 17,6 2 28,7-2-45,10-2-23,8-6 35,9-7-40,5-14-3364,3-15 3403,-26 5 0,-1-4-14,3-5 0,-1-4-416,2-7 1,-1-4 435,1-8 0,-1-4-4,-9 14 0,-2-3 0,0 0 17,-2-1 0,-1-1 0,-1-1 2,-1 3 0,-2-1 0,-2 2-32,1-13 0,-5 4 0,-7 11 0,-5 5 0,-17-6 0,-18 25 0,-5 26 0,-3 24 0,24-5 0,2 6 1025,-1 8 1,2 5-1026,0 8 0,3 4-64,7-17 1,1 1 0,2 1 63,1 2 0,2 1 0,2-1-88,2 0 0,3 0 0,2 0-734,1 0 1,3-1 0,1 0 821,4 2 0,2-1 0,-2-5 0,0-2 0,0-5 0,-1-4 0,0 0 0</inkml:trace>
  <inkml:trace contextRef="#ctx0" brushRef="#br0" timeOffset="423070">18856 16094 18324,'0'-6'3464,"-14"-30"1,-5-2-3370,7 21-53,-9-21 1,-1 10 2,2 43-29,-12 16 12,3 5 0,-1 2-451,7-9 0,0 1 428,-3 3 1,-2 3 0,1-2-15,-2 3 1,2 1-1,-3 15 1,3 0 5,8-19 1,8 0-10,9 4 1,12-5-63,34-8 18,-7-13 0,3-2 11,-4-4 0,1-4-339,5-4 1,3-4 0,-2-2 374,2-2 1,0-3 15,-3 0 1,2-2 0,-4-1 34,3-6 0,-4-3 106,-5-3 1,-5 0 2,5-10 141,-14-4-46,-26 25 703,-11 3-848,-15 9 39,-9 14-78,-4 9 986,6 11-1059,11 6 11,14 4 0,14-1-12,25 4 12,13-12-327,9-4 307,-15-18 1,2-3-15,24-1 39,-23-5 1,0-4-60,-1-4 1,-2-3 114,9-17-27,-10-1 89,-21-5 45,-11 2 17,-8-11 346,-7-1-218,-11-3-251,7 20 133,-11 4-172,4 21-12,-12 11-17,-3 11-33,-3 24-50,19-10-791,8 17-2245,32-17 3125,18 4 0,-10-16 0,4-7 0</inkml:trace>
  <inkml:trace contextRef="#ctx0" brushRef="#br0" timeOffset="423635">19617 16283 27236,'-21'7'118,"2"7"-102,21 36 24,-6-4-52,0-10 12,-6 1 0,4-15 0,-1 1 112,4-11-16,2-11-57,5-14-11,0-3-6,8-20 34,6-17-33,3-3-15,-8 23 0,0 0 20,9-12-22,-6 16 0,8 1 5,-6 17-22,12-1 39,2 11-40,4 10 12,-6 2 6,6 14-40,-9 10 34,-6 2-11,-7 8 28,-21-7 17,-3-10-34,-4-6 50,3-15-16,8-15 5,0-10-28,11-17-5,7-11 16,3 6 6,-2 11 0,2 0 73,7-5 28,9-10-45,-9 23-68,-9 11-10,-1 5 33,6 12-39,3 6-45,15 15 29,1 8-29,-2 11-67,-10-7-1507,-19-5 0,-4 1 1619,-8 8 0,0 6 0,-4-31 0</inkml:trace>
  <inkml:trace contextRef="#ctx0" brushRef="#br0" timeOffset="424388">20635 16308 24911,'0'-40'781,"1"0"1,0-21-630,-3 61-85,1 17-22,0 21 16,-3 22-710,1-22 1,-1 2 639,-3 5 1,-1 2-3,-2 5 0,-1 3-137,1-15 1,0 2-1,-1-1-269,-1 4 1,0 0 0,-2 0 22,-1 5 0,-1 0 0,0-4 394,0 1 0,0-4 22,0 0 1,-1-12 354,5-28-361,3-7 35,5-33-6,10-17 8,-1 12 0,1-5-801,4-10 0,1-3 785,-3 12 1,2-2-1,-1 0 8,3-6 0,0 0 0,0-1 12,1-1 1,1 0 0,0 0 20,-1 3 1,1 1 0,0 2-29,-1 5 0,0 2 0,1 3 42,4-13 1,2 5-43,-1 9 1,3 5-196,0 5 0,4 5 156,1 4 0,3 5-3,3 4 1,3 4-1,3 3 1,2 6-9,2 6 0,-1 5-6,0 6 0,-4 5-2,-5 6 0,-7 5-20,-8 3 0,-9 3 19,-12 2 1,-9 0 5,-8 0 0,-9-2 1,-1-10 0,-5-1 1,1-3-234,-2 2 0,-2-3 238,-16 5 0,1-5 8,-5-5 22,0-3 1335,22-11-1833,21-8-65,20-2-3699,18-5 4229,23-1 0,-18 5 0,3 0 0</inkml:trace>
  <inkml:trace contextRef="#ctx0" brushRef="#br0" timeOffset="424762">21594 16070 18487,'0'-3'6072,"0"0"-4285,0 3-1563,-43-37-68,15 38-111,-4-13 0,-2 6 28,-7 43-6,1 10-78,6 6 0,14-1-3359,17 1 3370,11-20 22,23-2 12,3-24-40,14-5 18,3-17 4,0-11 46,-5-13 44,-8-7 23,-12-3 45,-11-2-12,-10 5-5,-6 6-79,-8 10-50,-10 14 3376,-8 8-3455,-9 16 18,-3 10-1,0 13-61,9 8-628,9 5-2094,15 2 2817,25 1 0,-10-21 0,11-6 0</inkml:trace>
  <inkml:trace contextRef="#ctx0" brushRef="#br0" timeOffset="425821">22085 15983 22688,'0'-4'3736,"0"1"-2874,0 3-772,-4-8 0,-9 48-51,1-23-22,-7 42 11,1-15-40,-1 3 6,8-17 1,0 0 11,-2 7-12,8-7 34,14-27 6,8-10-40,9-12 45,5-12 12,3-8-12,0-5-252,1-2 264,-1 3-7,-1 7-21,-3 10-6,-6 10 27,-6 10-27,-1 6-11,-1 7 5,1 9 230,1 9-252,-1 18 11,-7-13 0,0 17 0,-3-19 0,7 4 22,9-8-16,10-10 5,5-11 17,0-14-6,-5-11 1,0-13-7,-2-7 12,-11 16 0,0-1 34,11-13-34,-4 4 22,-13 19 12,-11 13-40,-1 2-27,-8 13 5,2-2 22,-6 12-22,5-5 6,0 5-12,3 1 1,4-2-3343,15 0 3360,-1-10-29,24-2-17,-3-12 40,10-7 16,-2-9 1,-8-7 33,-8-4 22,-9 0 17,-7 0 3321,-6 4-3416,-2 1 0,0 1 0,-3 8 0,-1 4 0,-1 8 0,0 4 0,0 0 0,-2 2 0,0-1 0,-3 2 0,3 0 0,-1-1 0,3 0 0,-2-1 0,0 0 0,-1 0 0,1 0-2572,2 0-7259,0 4 8849,0-2 1,0 2 0,0-2 0</inkml:trace>
  <inkml:trace contextRef="#ctx0" brushRef="#br0" timeOffset="426978">22799 16084 17445,'-8'-3'6167,"2"2"-5355,6 1 0,0 0-576,-1-3-12,4 4 6,4-3 27,9 4-111,8-2-34,6-7-34,7-5-33,6-7 45,2-4-51,-9 3 106,0-3 253,-15 0-146,-6-1-39,-12-3-56,-13 6-79,-3 5 163,-26-10-208,21 17 7,-18-7-12,15 14-28,3 4 28,-22 12-12,7 5 7,-13 17-6,9 4-23,6 7 12,10-6-20,13-10 0,2 0 8,5 2-5,11 24-28,15-26-155,9-8 1,7-3-1137,-6-8 1,0-3 1234,7 3 0,2-4-750,4-14 0,-5-4 784,2-3-85,-5-3 0,-1-4 129,3-13 34,-18 11 0,-1-1 5,15-26-46,-10 2 181,-5 2 1906,-7 8-1778,-4 8 1475,-4 6-1452,-4 9 309,-2 6-538,-2 5 128,0 3-207,-3 7-16,-5 8-12,-7 13 0,-5 11 61,-3 10-33,1 4-11,5-3 33,7-10-44,7-12 5,8-14 28,6-11-5,9-12 16,6-8-16,-2-2 28,14-18-23,-12 10 11,11-12 1,-12 14-35,-6 8-16,-6 9 34,-4 10 0,-3 4 27,6 22-22,-1-3 1,6 15-1,1-9-22,1-5 11,4-7 0,6-8 0,22-10 11,-12-6-263,-5-4 1,1-3 262,21-17 9,-18 7 0,2-3-20,2-4 0,0-2 0,3-5 0,-2-2-447,0-1 0,-3-1 453,-4 2 0,-4 0-6,-6 3 0,-5 1 0,-8 4 0,-3 0 0,-1-19 0,-14 11 0,-3 10 467,-8 13-467,-6 10 941,-6 14-941,-8 15 0,-3 16 0,20-12 0,1 1-332,2 5 1,3 2 331,3 4 0,5 2 0,7 1 0,5 1 0,5 2 0,5-2 0,7 1 0,4-3 0,1-1 0,0-3-611,-1-4 1,-2-3-2891,9 16 3501,-17-20 0,-13-14 0,-5-10 0</inkml:trace>
  <inkml:trace contextRef="#ctx0" brushRef="#br0" timeOffset="427191">24369 15927 10836,'-12'-5'3414,"-38"-11"0,-10-1-1420,0 5-1848,19 2 1,-7-2 0,8 3 923,-4 4 446,27 5-385,32-2-492,28 0-474,-9 0 1,2-1-318,8 0 1,2 0 198,1-1 1,1 1-40,1 0 1,-1 0-166,-1-1 0,0 2-1905,1 0 1,0 1 1465,-7 0 0,-2 1 0,10 0 0,-22 0 0</inkml:trace>
  <inkml:trace contextRef="#ctx0" brushRef="#br0" timeOffset="427377">24983 16050 28671,'3'17'-566,"2"-3"0,-11-14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9T15:21:58.4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1107 2376 20744,'-44'2'881,"1"0"1,2-1-1,10 1-657,24 0-84,4 0 247,19 2-63,19 2-218,-4-2 1,4 1-737,12-1 0,3 0 669,10 1 1,3-2-317,-16 0 1,1-1 0,1 0 281,2 0 1,0-1 0,1 0-388,2 0 0,-1-1 0,0 1 389,-1-1 1,-1 0-1,-1 0 0,-5-1 1,0-1 0,-2 0 50,17-3 1,-6-1-23,-20 1 1,-4-1 137,16-14-28,-45-6 653,-5 2-755,-24-15 1,-12 10-12,1 7 1,-5 1 16,4 3 1,0 1 455,-2 0 1,1 2-339,5 2 0,2 1 196,-6-4 1438,2 1-1757,19 7-45,12 5-11,21 10 11,-1 0 17,29 14-6,8 2-218,-13-6 1,2 1 200,2 2 1,-1 1-9,0 3 0,-4 2-12,-7 3 1,-6 3-367,-9 5 0,-8 3-3680,-16 7 0,-8 1 4072,-5 0 0,-2-5 0,-4 3 0,14-28 0</inkml:trace>
  <inkml:trace contextRef="#ctx0" brushRef="#br0" timeOffset="3088">3358 2551 17395,'0'-11'3464,"2"-36"0,-1-4-2948,-2 22-312,1-22 0,-1 4 391,-4 32-287,1 5-264,-1 3-66,4 13 22,0 14 22,1 20 12,0 22-29,-1-25 1,2 3-1519,3 9 1,2-1 1517,-2-15 1,2-1-9,6 8 0,3-3-6,16-3 43,11-4 50,4-18 50,-1-24 12,-1-16 11,-2-19-68,-22 19 1,-2-2-4,-1-1 1,-2-1-14,-2 0 0,-3 1 3068,1-26-3046,-8 9 12,-10 12-79,-2 12-40,0 11-83,4 7-157,3 11-319,6 10-734,8 15-1770,10 14 3075,-5-14 0,0-2 0,3 6 0,-1-2 0</inkml:trace>
  <inkml:trace contextRef="#ctx0" brushRef="#br0" timeOffset="3529">4266 2563 23959,'-24'-51'851,"0"1"1,4 5 0,2 7-477,4 14-123,5 9-140,4 9-95,2 3-6,3 5-17,0 7-16,3 6 5,5 12 11,10 6 18,8 8-40,10 4-204,-16-21 0,1 1 64,18 24-67,-8 0 16,-14-2-16,-19-3-78,-17-8-343,-29-5 415,10-16-185,-19-6 57,30-20 128,1-28 241,15 3 45,10 0 0,5-1 240,5-19-58,-2 24 0,0 0 317,4-21 10,-6 15 324,-2 13-503,-4 10-190,0 8-163,-2 5-5,-3 11-11,-5 11-17,-6 16-1,-8 16-358,11-20 1,0 2 92,-2 4 0,2 1-611,1 1 0,1 2 888,4 1 0,1-3 0,-1 7 0,8-12 0</inkml:trace>
  <inkml:trace contextRef="#ctx0" brushRef="#br0" timeOffset="4329">4674 2505 25858,'-37'2'392,"6"8"-336,23 17 6,8 7-23,6-10 51,16 2-1,7-17 18,12-4 22,3-11 128,1-16-167,-18 1 67,-5-19-23,-17 6-5,-8-10 5,-11 1 45,-17 4-139,6 17 10,-14 7 0,14 15-27,-4 7-1,-1 17-16,8 10-23,0 18 11,11-10 1,5 18-34,13-3-188,-1-21 1,4 2-110,12 7 0,6-2-140,0-8 0,3-4 67,0 1 0,5-6-3134,18-8 1,3-9 2990,-22-7 1,0-1-1,6 1 1,-4-1-1,-5-5 1</inkml:trace>
  <inkml:trace contextRef="#ctx0" brushRef="#br0" timeOffset="4671">5636 2208 24190,'-40'-23'364,"1"0"0,0-1 0,-9-7 0,5 8-78,0 18-124,18 5-128,2 8 165,9 7-171,8 11 40,3 0-51,5 13-3331,23 9 3309,-1-8-4,15-5 1,9-2-742,-11-10 1,1-3 749,9 5 0,0 0-218,-1 0 0,-4 1 207,-14-6 0,-6 2 0,-2 8 1,-10 2 27,-25 18-3,-10-22 0,-8-4 837,-8-5 1,-3-5-852,8-2 0,-2-3-70,-22 0 0,1-5-129,19-5 0,2-3-376,-16-1 1,3-3-1451,18-4 1,6-2 2024,-10-12 0,19 10 0,12 6 0</inkml:trace>
  <inkml:trace contextRef="#ctx0" brushRef="#br0" timeOffset="5728">6047 2147 26682,'-10'-42'502,"0"-1"0,1 5 0,1 9-394,5 22-101,1 5-14,1 26 66,1 13-29,-2 15-32,1-8 1,0 8 0,0-6-407,0-7 1,1 0 370,-1 17 1,0 8 0,1-5-754,1-4 1,2-2 547,0-9 1,0 1 0,1-1-356,4 16 0,1-4-583,0-8 0,0-4-681,-2-10 1,-2-5-7971,-4 5 5322,-3-24 5163,-5-25-684,5-15 4,1-2 8392,-5-26-4208,-4 18-2770,-3-9 1435,-20 1-2139,14 25 447,-18-16 1281,14 15-2015,3 2 122,7 5-452,16 6-67,15 3-16,22-4-10,-8 6 1,2 0-243,7-1 1,3 0 236,2-1 1,0 0 2,-2 0 0,0-1 14,-6 0 0,-1-1 14,-5-1 0,-2 0 28,18-11 44,-12-1 40,-14 2 34,-10 0 33,-16 3 23,-10 2 450,-11 6-495,-7 4-22,-4 9-85,8 2-5,-10 18 5,16-1-44,-2 5-1,12 9-10,15-13 5,11 10 22,14-13 6,10-7 11,5-6 29,-1-12 4,-5-6 24,-8-10 4,-8-3-32,-9 3 206,-4-9-50,-6 12-28,-1-4-101,-5 13-67,-3 8-11,-4 11 0,-2 11 5,3 12-16,3 6-12,14 2 1,13-1-1,18-5-450,18-5 456,-22-19 0,2-3 0,2-2 0,1-3 0,1-4 0,-2-4 6,19-6 5,-22-8 0,-4-5 12,-1-23-7,-11 9 1,-3-5 9,-8-1 0,-5-3-26,0-5 0,-2-1 0,0 0 0,-1 0 0,0 3 0,0 3 0,-2 7 0,0 4 0,-5-17 0,-2 20 0,-1 17 0,4 9 0,0 15 0,-1 15 0,-1 21 0,3-13 0,1 3-76,1 6 1,2 3 75,2 4 0,3 3 0,4 2 0,4 0-579,5 2 1,5 0 331,5 0 1,3 0-169,4-3 1,1-1-289,1-5 1,0-2-763,-5-8 0,-1-3-1543,9 7 3008,-17-16 0,-18-19 0,-2-2 0</inkml:trace>
  <inkml:trace contextRef="#ctx0" brushRef="#br0" timeOffset="6228">6959 2555 25422,'44'-27'-9,"1"0"0,-1 1 0,-2 1 0,0 2 0,-3 6-39,1 11 1,-2 5 5,-2-2 0,-2-1-9,26-6 29,-8-1 72,-3-5-27,-18 5 473,2-1-362,-24 9 187,-3 2-24,-14 11 240,-13 9-100,-11 11-163,-4 6-100,8-1 174,11-3-258,17-6 10,14-8 7,16-9-18,21-6-55,-17-5 1,3-1-331,5-2 0,0 0 296,0-3 0,-1-2 0,-7 1 0,-5-3 0,8-18 0,-25-3 0,-25-4 0,-15-1 0,-15 2 0,-7 6 0,1 9 0,3 12 0,8 14 592,5 13-592,5 14 0,5 14 0,6 10 0,11-24 0,3 1-206,4 1 0,4 0 206,7 1 0,6-2 0,14 1 0,8-4-1177,0-8 0,4-2 0,2-2 1177,3-1 0,1-1 0,-3-2 0,8 1 0,-4-3 0,-17-5 0,1 1 0</inkml:trace>
  <inkml:trace contextRef="#ctx0" brushRef="#br0" timeOffset="12296">8561 2173 20907,'-10'-63'1305,"1"1"0,0 6 0,-2 9-768,-8 15-357,3 14-74,1 26 187,-3 27-188,5-2 1,-1 6-1113,-5 12 1,0 4 1045,4-11 0,-1 2 1,1 1-21,0 5 1,0 2-1,2 0-19,1 3 0,1 1 0,4 0-30,5-2 0,4 0 1,5-2-94,5-3 1,5-1 0,6-5-322,8-2 1,5-5 0,5-3-870,8-5 1,5-4 0,0-3 970,-2-5 0,1-3 0,-4-2 0,6 0 0,-5-4 0,9-3 0</inkml:trace>
  <inkml:trace contextRef="#ctx0" brushRef="#br0" timeOffset="13154">10052 2185 15974,'-29'-46'640,"1"0"0,3 6 1,5 8 2168,13 19-2798,3 8 1234,3 9-1070,8 13-159,10 19-15,-3-9 0,3 4 289,5 6 0,1 5-332,-1-3 1,1 4-1,-2-1 372,-1-3 1,-2-1-1,0 1-433,-1 0 0,1 1 0,-4-1-520,1 17 1,-8 0-2539,-11-10 1,-5-1 2708,-1 4 0,-2-2 0,1-15 0,-1-5 0,-7 4 0</inkml:trace>
  <inkml:trace contextRef="#ctx0" brushRef="#br0" timeOffset="13780">3180 3803 7847,'-47'0'231,"-1"-1"0,0 1 0,-3 0 0,6-1 1295,-15-2-905,66 0-55,5 1 924,30 1 0,11 0-673,0 2 1,3 0-1338,-12-1 0,2 1 1,3 0 677,0 0 0,2 0 0,2 0 1,0 1-80,0-1 1,-1-1 0,3 1 0,4 0-50,-7 0 1,4 0-1,3-1 1,1 1-1,1 0 1,-1-1-1,0 1-274,-3-1 1,-1 1 0,0-1-1,1 0 1,0 0 0,1 0-1,2 0 276,-5 0 0,2 0 1,2-1-1,1 1 1,-1-1-1,1 1 1,-2-1-1,-2 1 0,-2-1-223,9 0 1,-4 1-1,-1-1 1,-1 0-1,4 0 1,4 0 242,-8-1 0,3 1 0,3-1 0,3 0 0,0 0 0,0 0 0,-1 0 0,-2 1 0,-3-1 0,-5 0-244,7 0 1,-5 1-1,-4-1 1,1 0-1,3 1 1,6-1 207,-9 0 0,4 0 0,3 1 1,2-1-1,1 0 0,2 0 1,0 0-1,0 0 0,0 0 1,-2 1-1,-2-1-34,2 1 1,-1 0 0,-1-1 0,0 1 0,0 0 0,0 0 0,-1 0 0,1 0 0,0 0 0,1 0 41,0 0 1,1 0 0,-1 0-1,0 0 1,1 0 0,0 0 0,0 1-1,0-1 1,1 0 0,0 1-7,-1-1 0,1 1 1,1 0-1,1 0 0,0 0 1,-1 0-1,0 0 0,-1 0 1,-3 0-1,-2 0 0,-3 1-10,8-1 0,-4 1 0,-2-1 0,-2 1 0,-1 0 0,1 0 0,1 1 22,3 0 0,0 0 0,0 0 0,0 0 1,-1 1-1,-2 1 0,-1 0-64,8 1 1,-3 1-1,0 1 1,-3 1-1,1-1-64,-5 1 1,-1-1 0,-1 1-1,-1 0 1,-3 2-67,5 1 0,1 1 0,-8 2 1,-13 4 580,-6 33-980,-48-26 0,-13-2 56,-2-3 0,-7-3-1951,-1-4 0,-7-2 1,-2-1-1,8-1 2403,-4 0 1,2-1 0,0 0 0,-2 0 0,11-2 0,12-3 0</inkml:trace>
  <inkml:trace contextRef="#ctx0" brushRef="#br0" timeOffset="14120">2511 4597 13642,'56'-12'126,"-1"0"1,1-1 0,-10 3-1,-2 1 1,4 0 328,8 2 0,6 0 0,2 0 1,-2 1-1471,-8 2 0,0 0 1,0 0-1,6 0 1232,-4 0 1,4-1-1,3 0 1,1 1 0,-2-1-1,-3 1-273,-3 0 1,-3 1 0,0 0 0,1 0 0,7-1 228,-9 1 0,3 0 0,4-1 0,1 1 0,2-1 0,0 0 0,0 1 0,-2-1 0,-3 1-143,8 0 0,-4-1 0,0 1 0,-1 0 0,1 0 0,3 0 0,4 0 17,-12 0 0,3 0 1,2 0-1,1 0 1,1 0-1,1 0 1,1 0-1,-1 0 1,-1 0-1,0 0 1,-1 1-110,1-1 1,0 1-1,0-1 1,-1 1-1,0 0 1,0 0-1,1 0 1,-1 0-1,1 0 1,0 0 102,-4 0 1,0 0 0,0 1 0,1-1-1,0 0 1,0 1 0,0-1 0,-1 0-1,1 1 1,0-1 0,0 1-3,1 0 1,0-1 0,-1 1 0,1 0-1,0-1 1,0 1 0,0 0 0,0 0-1,0-1 1,-1 1 0,1 0-5,-1 0 0,0 0 0,-1 0 0,1 0 0,0 0 0,0 0 1,-1 0-1,1 0 0,-1 0 0,0 0 0,0 0-19,4 0 0,0 0 0,0 0 0,0 0 0,-1 0 0,0 0 0,0 0 0,0 0 0,-1 0 0,0 1-7,4-1 0,0 0 1,-1 0-1,0 1 0,-1-1 1,0 0-1,0 1 1,-1-1-1,0 1-13,2 0 1,1-1-1,-2 1 1,0 0-1,0 0 1,-1 0-1,-1 0 1,-1 1-70,3 0 0,-1 0 0,-1 0 1,-1 1-1,-1 0 0,-1 0 0,-1 0-852,0 1 1,-1 1 0,-2-1 0,-1 1 0,-2 0 0,-2 1 924,8 1 0,-3 1 0,-3 0 0,-5 0 0,11 2 0,-10 1 0,-9 1 0</inkml:trace>
  <inkml:trace contextRef="#ctx0" brushRef="#br0" timeOffset="18753">1598 6972 25987,'-4'61'655,"4"-10"-386,8-45-6,6-1-89,8-13-51,29-27-106,-10 2 14,-5 0 0,1-3-417,-11 6 1,-1-2 421,5-10 0,-2-3-2,-2 0 0,-5-3 10,-4-4 1,-4 1-28,-5 17 0,-3 2 22,-6-3 0,-6 5-5,-15 8-23,-10 6-22,-3 12 5,4 16 23,-3 25-28,13-2-227,5-2 0,2 2 255,-1 27-20,5-11 0,2 2 0,2-16 1,2 0-12,0 27 0,2-3 3,5-9 8,0-6 0,4-1-8,12-1 5,10 3 12,21-16 16,0-18 786,1-11-802,5-19-6,-12-6 14,-14 3 0,-1-2 3,13-14 5,-5-3-5,-21 18 22,-7 1 34,-5 1-56,-1-1 477,0-1-477,11-15-28,3 3 16,5-7 7,6-1 4,-9 11 12,1-4 56,-7-2 0,-8 7-61,-3 3 16,-6-2-28,2 12-5,-2-3-12,2 11-22,1 5 67,0 2-89,0 2-28,-1 1 44,1 1-403,-2 10 56,2-4-2817,-4 21 3198,-2-7 0,2-2 0,0-7 0</inkml:trace>
  <inkml:trace contextRef="#ctx0" brushRef="#br0" timeOffset="19402">1742 7075 11665,'-9'2'8609,"2"0"-6834,7-2 880,0 0-2229,-8-1-67,11-5-51,1-7-45,18-12-56,7-10-39,6-10-81,-17 19 0,0-1-258,-1-2 0,0-3 218,-2-4 1,0-2-20,-2-4 0,0-3-9,-3-5 1,-2-3-4,-3 9 1,-1-3 0,-1 4 0,0-4 0,-2 0-309,-4-14 0,-2 2 398,-9-2-33,5 29 0,-1 2 50,-7-10-89,5 21-57,5 13 6,-1 17 489,-4 17-495,-11 27 23,7-17 0,0 3-90,-4 9 1,0 2 83,-2 7 1,1 2-457,8-17 0,0 1 0,1 0 456,1 2 1,0 0 0,2 0-7,1 0 1,1 0 0,1 0-49,1-2 0,1 0 1,3-1-294,3 15 0,6-2-776,5-6 1,8-5 1128,12-6 0,3-7 0,6 5 0,6-16 0</inkml:trace>
  <inkml:trace contextRef="#ctx0" brushRef="#br0" timeOffset="20179">2191 6817 26004,'47'33'750,"2"-7"-598,-9-29-29,4-7 22,9-17-83,-19 5 39,8-18-12,-25 7 1,-1-10 0,-9-2-6,-13 1-23,-6 2 12,-7 8 11,-1 10-45,-1 11-56,3 9 17,-1 13 0,-1 9-11,-1 14 11,0 12 11,1 13-5,10-24 0,2 1-214,0 4 1,1 1 204,1 2 1,2 0-4,0 0 1,4-1-7,10 2 1,4-3 6,8 10-1,7-24 0,7-7-5,-5-12 0,2-5-724,12-3 0,3-3 743,1-5 1,1-5-4,1-6 1,-1-3-111,-2-5 1,-1-3 118,-3-4 0,-3-4 0,-3-4 0,-3-3-484,-4-4 0,-2-1 478,-5-3 1,-2-1 7,-2 1 1,-3 0 19,-5 4 1,-2 1-150,-2 5 1,-4 3 173,-4 7 1,-2 2 1271,-9-18-1227,-7 16 518,-3 16-596,0 11 1141,-1 20-1174,1 15 16,0 22-17,11-17 1,2 2-131,2 7 0,1 2 130,3 5 1,3 2-20,4 3 0,2 2 2,4 0 1,4 1 2,4-2 1,4-2-51,2-2 0,2-1-121,3-4 1,0-1-163,-1-6 0,-1-1-291,-3-5 0,-2-3-1535,7 11 2179,-17-19 0,-10-13 0,-5-8 0</inkml:trace>
  <inkml:trace contextRef="#ctx0" brushRef="#br0" timeOffset="20353">2818 6864 21825,'-5'-3'3994,"0"2"-3411,5 1-326,47-62-1005,6 32 734,-5-9 0,5 1-700,-5 22 0,1 7-849,1 0 0,-1 1 1563,-7 3 0,-3 1 0,9 0 0,-24 2 0</inkml:trace>
  <inkml:trace contextRef="#ctx0" brushRef="#br0" timeOffset="22022">4642 6352 15283,'3'-6'7764,"-1"2"-6124,-2 4-1432,12-47-136,-22 38-21,-1-30-1,-32 54-22,-13 8-14,15-4 0,-1 0-450,13-6 1,-1 1 427,-16 6 0,1-1 2,-12 4-134,23-11 0,0 0 162,-18 6 23,15-8 17,12-5 16,12-3-55,5-2 820,5 2-826,0 6 369,-2 12-151,-9 28-151,2-8-1657,-3 6 1,1 1 1622,1-1-22,1-2 0,3 1-152,4 8 135,14 8 17,18-11-20,-2-29 1,4-4-339,8-1 0,4-3-77,6-3 1,3-3-2772,5-1 1,1-4 3177,-6-2 0,-3-2 0,15 0 0,-28-3 0</inkml:trace>
  <inkml:trace contextRef="#ctx0" brushRef="#br0" timeOffset="25550">5212 6898 18603,'-3'-49'1456,"0"1"0,0-1 1,-2-18-1,2 8-941,1 11-408,0 17-73,2 31 47,1 17-48,3 17 2,2 20-27,-1-21 1,0 2-4,1 1 1,1 2-269,0-1 0,3-1 268,1-4 1,2-1 5,19 20-231,5-17 265,-6-15 269,8-20-51,-16-16-22,6-16-51,-11-14-44,-1-10-110,-9 24 1,1 0 86,2 0 1,0-1-118,2 1 0,1 2-57,17-23-55,1 16 80,-1 16-523,-2 14-393,-2 18-609,-1 10-964,2 10-1417,5 6-1652,4 2 179,7-3 5405,4-7 0,1-10 1512,-7-10 4539,-6-13-1453,-13-7-1618,-9-11-1103,-8-7-690,-5-3-369,-6-2 22,-8-6-638,3 15 162,-8-3-258,9 21 29,-10 1-107,4 15-6,-9 8 1,3 13-29,2 8 6,6 6 6,5-1-23,8-3 6,9-8 11,6-10 28,7-9 56,1-10 33,-3-11 40,-1-8 5,-6-9-10,-4-4 60,-5 2 18,-2 4-62,-2 11-112,-1 6-39,-1 11-6,-3 9-5,1 12 5,1 10-11,2-4 11,12 20-11,5-16-11,15 12 33,10-18-11,13-11-5,-23-12 0,1-4 19,7-9 0,-1-3 9,14-7-1,-19-4 1,-4-5-403,3-22 405,-13 14 1,-2-5-408,-3-4 0,-2-4 396,-2-6 1,-4-2-637,-1-6 1,-2-2 666,-3 20 0,-1-1 0,-1 1 73,-2-20 0,-2 2-274,-3 9 0,-2 4 145,-1 11 0,-2 5 0,-16-6 0,11 25 312,-2 23-312,9 24 0,4-5 0,1 5 44,0 11 0,2 4-44,1 9 0,2 3-36,2-15 0,1 2 1,2-1 35,1 4 0,1-1 0,2 1-221,1-1 0,3 0 1,1-1-368,1-1 0,1-2 0,3-1 588,0-2 0,3 0 0,-2-5 0,-2-4 0,0-3 0,13 17 0</inkml:trace>
  <inkml:trace contextRef="#ctx0" brushRef="#br0" timeOffset="27282">7197 6909 21971,'0'-4'3899,"1"1"-3451,-1 3-370,19-15 40,-11 24-74,14 12-111,-19 14-364,-4-3 0,-4 2 431,-12 24 0,5-18 0,-2-3 0</inkml:trace>
  <inkml:trace contextRef="#ctx0" brushRef="#br0" timeOffset="27915">8142 6569 17832,'-5'-4'4615,"0"1"-4086,-26-15 1,-7-4 243,8 7-622,-10-7 0,2 1 286,16 14-4420,11 5 4017,1 0 887,0 18-904,7 1-17,-2 10 6,7-2 5,15 18-11,5-1-119,-4-10 1,2 1 115,-2-3 0,1-1-6,-1 1 1,-1-1 8,8 16 34,-6 4-12,-16-28 3323,-28 12-3284,-15-23-30,8-3 0,-3-3-23,3-4 1,0-3-21,-26-7-55,18-5-880,9-18-1893,25 3 2840,14-17 0,0 23 0,8 4 0</inkml:trace>
  <inkml:trace contextRef="#ctx0" brushRef="#br0" timeOffset="28491">8439 6740 26547,'35'-33'179,"-11"10"-100,12-15 27,-18 11 62,-2-7-22,-11 4-34,-15 6 5,-9 9-44,-14 7 6,-5 10-35,-1 8-10,4 9 11,5 13-40,14-7 7,5 19-18,15-7-5,7 11 16,12 4-27,14-2-391,-14-26 0,4-2 416,4-2 0,3-2 5,3-3 1,1-3-105,2-5 0,-1-3 110,1-7 0,-2-4 9,19-9 10,-20-8 1,-2-7 2,-14 6 1,-2-4-358,9-14 0,-4-4 335,-9 0 0,-5-2-3,-2-6 0,-2-2-6,-1-4 1,-2 0-441,-1 0 0,-1 1 502,1 4 1,-2 4 35,-1 8 1,-2 4 781,-3-14-885,-3 26 181,0 18-181,0 19 698,-2 20-698,-3 30 0,7-18 0,1 5-102,1 10 1,1 2 101,2-13 0,0 0 0,1 2 0,1 2 0,1 2 0,2 1-247,3 10 0,3 2 0,-1-5 31,1 4 1,3-2-304,2-11 0,3 0 0,0-6-1635,0-12 1,1-3 1561,0 2 0,-1-4 1,2 2-1,-12-17 1</inkml:trace>
  <inkml:trace contextRef="#ctx0" brushRef="#br0" timeOffset="28666">8774 6765 20274,'-8'-2'3557,"2"0"-3182,6 2-146,0 0-262,108-66-1214,-75 53 1,2 0 25,16-12-1,6-4 1,-5 6 726,-11 13 1,-6 4 0,13-3 0,-24 4 0</inkml:trace>
  <inkml:trace contextRef="#ctx0" brushRef="#br0" timeOffset="30141">9484 6613 22302,'-3'-43'1019,"0"0"0,0 0 1,-2-14-1,1 5-397,2-4-236,-1 18-195,0 16-147,2 11-60,4 17 16,8 16 0,12 21 5,-7-12 1,2 2-370,3 6 0,1 2 355,1 2 1,1 1-1,-1 0 1,-1 0 2,-2-5 1,-1-1 13,-4-6 1,-1-4 19,3 11 28,-9-21 11,-1-27-50,-3-4 5,10-32-16,3-4 5,-3 15 0,1-1 177,1-1 0,2 0-194,0 1 1,2 2 10,-2 3 1,1 3-101,20-19 0,-14 23-202,3 9-156,-9 21-203,7 7-172,5 11-3350,16 10 3808,-13-11-258,-1-5 0,1-1 421,6-3 196,8 2 134,-18-9 476,-17-11-330,-4 0 308,-9-10 3269,-6-3-3241,-6-7 427,-7 0-612,-3 3-101,-6 6-145,1 7-73,-2 9-34,1 8-45,2 11-5,2 14-17,8-8 11,5 12-22,10-14-17,9 3 62,8-5-29,11-8-10,13-11 21,-11-7 57,10-13 17,-17-5-1,2-11 169,-9-6-40,-7 8-122,-7 6 49,-4 13-122,-5 14-29,1 4 23,-7 18-12,6 7-5,1 24 0,8-15 12,10 17-12,10-22-12,2-11 1,3-1 5,1-7 1,3-3-270,9 1 1,0-5 274,19-4 0,-25-10 0,-1-5 6,13-20 11,-19 6 0,-1-6-9,-1-15 0,-4-6 3,-4 0 1,-3 0-371,-2-2 0,-2-1 370,-4-8 0,-1 0-545,0 7 1,-1 0 537,0 12 0,1-2 0,-1 1-4,1-13 0,0 2-21,-2 14 1,-1 3 93,-4-9 385,-3 25-469,-11 33 28,2 18-17,-4 13 11,8-11 0,2 3-95,1 1 0,1 0 84,0 0 0,0 1-23,1 12 1,2 1-6,3-11 0,2 0-37,3 8 1,5 3-253,8 2 1,6-2-45,1-10 0,2-4 179,1-2 0,1-5-93,1-8 1,1-8-51,24-10 325,-5-11 34,-6-23 5,-25-2 1237,-4-16-1102,-4 7 78,3-9 406,2 5-344,-5 18-180,-2 9-106,-6 17 934,0 6-895,-2 14-17,0 10 62,0 27-56,0-3 23,4 10-74,1-25 12,11 2-6,5-15 1,14 0 38,22-12-5,-1-17-419,0-6 425,-1-20-18,-19-5 23,-15 5 0,-3-2 17,2-23-17,-16 24 0,-4 1 17,-6-5 56,-12 2-45,3 16-67,-4 1 350,8 10-389,4 4-68,4 10-682,2 16 128,1-3-6587,20 28 7231,-1-22 0,4 2 0,-11-17 0</inkml:trace>
  <inkml:trace contextRef="#ctx0" brushRef="#br0" timeOffset="30565">11912 6496 28222,'-26'-14'78,"14"15"-61,31 22 11,10 4-17,1-7 11,10-9-5,-4-7 6,-1-5 66,11-16-33,-24-7 23,4-15-50,-18-1-29,-13-1 0,-7 6 0,-8 10 0,-6 13 0,-8 19 0,-5 15 0,-3 15-309,3 12 309,8 6 0,18-25 0,2 1 0,3 0 0,1 1 0,-2 19-199,8-13 0,6-3-3263,22 9 3462,0-15 0,4-3 0,4-5 0,8-10 0</inkml:trace>
  <inkml:trace contextRef="#ctx0" brushRef="#br0" timeOffset="32282">12653 5998 23780,'28'-27'188,"0"0"1,-1 3 0,0 4-32,21 11-79,-3 3-44,0 3 5,2 8-6,-9 10-5,10 13 14,-24-3 0,-5 5 0,-5-1 0,-4 1-271,-3 2 0,-5 0 287,-9 5 1,-5 0-37,-2-4 1,-2 1-23,-4 10 0,0 2-11,-2 13 0,3 2 5,7-6 0,4-2 3,1 1 1,6-2-7,11-1 1,7-2 13,3-11 1,2 0-6,9 15 0,-1 1 14,-10-13 0,-6-1 17,-10 2 0,-9-3 8,-27 2-25,-6-21 0,-7-5-1723,-6-5 1,-1-5 1598,10 2 1,0-5-3219,-18-13 1,8-7 3327,15-13 0,-3-5 0,32 17 0</inkml:trace>
  <inkml:trace contextRef="#ctx0" brushRef="#br0" timeOffset="32592">13661 6397 25696,'29'-36'-290,"0"-1"1,12 1-1,7 9-1753,-8 19 1,4 8 0,-1-1 1751,15-3 0,-2 1 1,-3 0-1,-7 2 1,-11 1-1</inkml:trace>
  <inkml:trace contextRef="#ctx0" brushRef="#br0" timeOffset="32748">13728 6667 23338,'-3'2'3243,"0"-1"-2874,3-1-548,84-32-1673,-52 24 0,2 0 1852,14-6 0,7-3 0,-7 4 0,10 2 0,-2 1 0</inkml:trace>
  <inkml:trace contextRef="#ctx0" brushRef="#br0" timeOffset="33425">15208 6388 23218,'12'-45'896,"0"0"0,-1 5 1,-3 10-745,-8 23-118,0 12 18,-3 11 4,-3 16-50,-4 15 5,0-5 25,3-8 1,3 1-32,4 9 12,8 17 6,15-24-1,14-10-16,-4-13 25,15-6-3,-2-16 23,-1-8 55,-3-18 68,-18-8-51,-11-8-17,-4-2-22,-7 1-10,-1 7-46,-1 12-45,0 11-56,0 12-134,0 6-325,3 11-740,7 8-2139,9 9 3411,17 9 0,-16-15 0,3-2 0</inkml:trace>
  <inkml:trace contextRef="#ctx0" brushRef="#br0" timeOffset="33724">16123 6340 26010,'-39'-11'44,"-1"0"1,-21 1-22,63 36-12,8 7-11,10 7 22,7 6-16,3 6-17,1 3-624,-6 2 591,-9-1-18,-12-6-112,-18-7-143,-12-8-1044,-11-11-2386,-3-11 3747,3-13 0,16-1 0,8-6 0</inkml:trace>
  <inkml:trace contextRef="#ctx0" brushRef="#br0" timeOffset="33899">16003 6334 25864,'-16'18'174,"5"-8"-194,-7 24 0,-2 9-628,5-12 0,0 0-993,-5 10 0,1 0 892,4-3 1,1-4-1,-3 10 1,10-19 0</inkml:trace>
  <inkml:trace contextRef="#ctx0" brushRef="#br0" timeOffset="34275">16302 6530 20151,'0'-4'5052,"0"0"-3921,0 4-1097,29-37-12,-11 30 12,29-30-17,-11 40 0,8-4 5,8-8 12,2-8 50,-6-11 16,-9-10-10,-13-6 22,-13-4 34,-13 4 22,-14 7-6,-15 15-11,-11 12-50,-7 17-51,3 11-22,7 12-16,10 11-12,7 7-17,8 9-6,5 4-10,8 0-236,11-4-694,11-5-2258,14-7 3221,14-9 0,-22-16 0,0-8 0</inkml:trace>
  <inkml:trace contextRef="#ctx0" brushRef="#br0" timeOffset="34648">17592 5746 25039,'-51'-35'218,"-1"0"1,6 3-1,8 14-145,12 39 526,7 9-577,3 7 12,7 16 154,6 4-172,3-6 1,2 3-170,-1-16 1,2 1 152,2 8 0,1 4 0,0-6-3,-1-13 1,0-1-1,5 26 0,0 1 3,-3-25 0,-1-2 3,2 6 0,0-1-20,1 20-2907,-21-14 2935,-3-21-1072,-14-11 0,-4-6 1067,-5-3-70,0-3 1,-2-3-30,4-2 1,1-2-132,3 0 0,-1-1-600,1-1 1,2-1-1350,4-2 2173,14 0 0,9 10 0,2-1 0</inkml:trace>
  <inkml:trace contextRef="#ctx0" brushRef="#br0" timeOffset="34992">17930 5951 23444,'6'-43'836,"1"-1"0,-1 0 0,2-9 0,-2 6-254,-5-2-72,-4 20-364,-1 8-118,-2 10-40,1 23 24,1 4-18,-3 32-11,3-5 0,0 3-332,1-8 0,0 3 334,1 13 0,1 7 0,0-3-1452,1 0 0,-1-1 1373,1-10 1,0 1 0,0-1-241,-1-4 0,-1 0 0,-1-2-1427,-4 14 0,-2-1 198,-1-4 1,-2-2-1505,-2-3 0,-2-7 3067,-6-5 0,9-20 0,7-9 0</inkml:trace>
  <inkml:trace contextRef="#ctx0" brushRef="#br0" timeOffset="35715">17850 6530 19501,'-14'-48'1758,"1"-1"1,-4-3 0,0 8-974,1 17-539,-1-4 62,15 9-308,9 12-22,19-5-12,33 7 20,-24 4 0,1 1-375,13 1 0,2 0 307,-5 1 1,-1 0 44,-10 1 1,0-1-20,11-1 0,-3-1 62,5-4 44,10-6 57,-35 0 22,-12 0-62,-11 4 90,-8-1 699,-4 4-626,-14 1-84,-2 9 5,-10 8-34,3 10-55,0 6-40,7 6-10,11 2-7,11 0 6,14-3 17,8-5-16,4-11 72,15-6-17,-9-15 6,11-7-1,-7-11 24,-4-5-24,-5 4 175,-3-5-152,-10 16 140,1-6-179,-7 14-17,-3 4-27,-2 4 4,-6 10 1,-2 12-17,2 5-5,4 7-1,13-6 6,10-3 11,3-9-11,32-3 11,-6-13-257,-11-6 1,1-3 245,-5-4 0,-1-4 11,-1-5 0,-2-4 11,0-3 1,-3-3-4,-2-5 1,-2-4-534,-2-7 1,-2-2 532,-2-6 1,-1-3 5,-2-4 1,-1-2-1,-1 2 0,-2 1 17,-2 5 0,-1 2-137,-2 9 0,-1 3 95,-4-15 0,-1 22 0,-2 18 432,0 12-432,3 6 1073,-6 18-1073,-9 36 0,8-21 0,-2 3-568,-2 16 1,0 4 567,3-1 0,1 2-77,4-18 0,1 1 0,1-2-125,0 9 1,2-1-608,6-4 1,3 3 0,1-5-1592,3-1 1,2-1 2399,10 17 0,1-4 0,0-7 0,-2-17 0</inkml:trace>
  <inkml:trace contextRef="#ctx0" brushRef="#br0" timeOffset="36225">18799 6328 25970,'32'-37'33,"0"-1"1,0 3 0,2 10-51,26 30-598,-26-2 1,-1 0 563,1 1 1,0-1 235,28 0-208,-11-7 257,-13-5-156,-15-6 62,-11 1 56,-8 1 535,-7 5-222,-8-1-92,0 5-159,-7 0-101,5 4-90,2 6-62,2 4-5,3 6 12,3 4-7,9 3 23,6 0-39,11-4 11,5-6 34,1-6-23,-1-13 28,-5-7 0,-6-9 23,-7-6-6,-7-3 0,-7-2 17,-5 3-17,-8 5 5,-2 8-5,-4 10 6,-1 8-23,0 13-28,0 13 0,1 12-27,2 9 4,5 6-94,7 3-572,16 3-803,1-29 0,3-1 1481,11 3 0,1-2 0,2 3 0,5-6 0</inkml:trace>
  <inkml:trace contextRef="#ctx0" brushRef="#br0" timeOffset="36733">20091 5720 27499,'-46'31'194,"0"0"0,0 7 1,7 6-177,19-6 1,6 5 0,0 1-951,0 0 0,0 2 1,3 0 921,1-1 1,2 1 0,3-1-18,3-1 1,3 1 0,5-2-105,4-1 1,4-1-1,5-2-347,8 1 0,5-2 1,1-3-119,-3-6 0,2-2 1,4-1 595,6-2 0,7 0 0,-1-2 0,-8-4 0,-6-2 0,-1-2 0,18 4 0,1 1 0</inkml:trace>
  <inkml:trace contextRef="#ctx0" brushRef="#br0" timeOffset="39217">20528 6238 24267,'12'-42'269,"-1"0"0,4 7 0,1 14-208,5 31 74,11 29-46,-16 6-58,-7-14 1,-1 2-21,-2 0 0,0 1 11,0 5 1,0-1-6,3 11 27,11 11 40,-11-43 196,8 3-22,-4-27-23,15-22-162,-6 1 33,1-8 1,0-1-68,-3 0-8,-2 0 0,1 0 8,0-7-53,-5 14 0,-1 2-14,2-5-599,9 4 218,-15 27-169,8 5-1169,0 16-3429,14 14-508,7 3 2275,-11-14 1,1-2 3408,13 5 0,17-2 0,-9-12 1319,-15-6 0,-1-1 4876,12-6-1915,-11-7-2864,-25-4 584,-10-8-180,-7-7-1400,1 5 482,-11-14-515,5 19-264,-3-2 34,1 11-101,2 7-45,-3 9 28,-7 15-50,2 7 17,-7 15-1,10-11 6,-2 10-39,10-1 12,1-8 38,13 6-11,3-28 73,20-2-45,-11-14 68,20-15 246,-6-17-73,-2-3-34,-4-10-33,-15 14-118,-6 11 112,-3 6-196,-1 13-11,-2 8 0,1 6-11,0 39 11,5-7-5,2 18 10,5-19-22,20 14 34,-9-26-26,3-2 1,1-3 3,3-14 27,33-7-11,-28-9 0,3-11 1,-2-5 5,-6-7-1124,-6-3 1,2-8-1,-3 3 1141,4-18-16,-7 6 1,1-10 0,-4 8-808,-6 16 0,-2 0 804,2-10 0,-1-5 0,0 3-275,-2 1 1,-1 2 273,-1-8 0,0 0-42,-2 11 0,-1 2 100,-3-16 2237,-3 25-2331,1 18 2100,0 16-2072,1 18 33,-1 20-39,1 5 0,0-8 0,1 5-20,1 10 1,0 3-876,1 2 0,0 2 859,2-13 1,1 0 0,1-2-38,3 9 0,3-3-1135,2-4 1,2-4 1176,-3-12 1,1-2-49,5 3 1,0-5 50,1-6 33,8 1 1,-7-32 11,5-15-6,5-13 23,1-9 16,-5 0 45,-7 5 1937,-8 11-1925,-5 13 3296,-5 9-3397,-3 8-1,1 4-27,-3 13 5,2 5-5,1 13 22,7-1-6,7 0 0,3-9-10,25 2 4,-16-16 9,8-2 1,2-3 13,7-8 17,19-9-6,-20-12 40,-8-11 16,-11-7-33,-10-5 17,-5-2-17,-10-4-57,1 20 18,-4 1-73,3 26-84,-1 3-157,2 14-398,0 10 152,1 2-2533,14 26 880,-1-22 2207,7 3 0,1-3 0,-5-11 0,9 7 0</inkml:trace>
  <inkml:trace contextRef="#ctx0" brushRef="#br0" timeOffset="39532">22825 6394 18319,'11'2'5920,"-3"-1"-4687,-8-1 285,0 0-1474,3-25-16,12 11-22,9-21 44,10 17 34,0-3 17,-4-7 28,-9-2 78,-9-2 56,-7 2-67,-12 6-106,-7 7-40,-5 10 46,-12 7 10,-7 15-72,-1 4 5,-5 13-39,14 0-51,6 5 40,6 6-95,9 5-45,10-8-538,18 10-955,7-23 0,6-1 1078,9 2 1,1-2 0,-10-4-1,-1-4 1,22 4 0</inkml:trace>
  <inkml:trace contextRef="#ctx0" brushRef="#br0" timeOffset="40083">23256 5795 23527,'-3'-54'730,"0"1"0,1-1 1,-1 7-1,1 1 1,1 10-496,0 1-17,1 19-224,1 17-4116,10 42 4161,-3-3-36,2 6 0,1 6 115,-5-6 0,-1 1-116,-1-5 0,0 2 0,-1 0-4,-1 2 0,0 1 0,-1 1-340,-1 0 1,-1 1 0,-2 0 322,1 0 0,-2 0 1,0 0-68,-1-1 0,-1 1 0,0-1-350,-2-1 1,0-1 0,-1 0-243,1-3 0,-2-1 0,0-1 678,-9 20 0,-1-7 0,-1 6 0,-1-16 0</inkml:trace>
  <inkml:trace contextRef="#ctx0" brushRef="#br0" timeOffset="40607">23855 6020 26458,'16'-41'32,"1"0"0,-2 2 0,-4 12 30,-9 25-2135,1 7 2115,4 11 0,-3-7 0,2 5 1</inkml:trace>
  <inkml:trace contextRef="#ctx0" brushRef="#br0" timeOffset="40783">23791 6671 24904,'-35'44'-378,"-1"0"1,1 0 0,-1 0 0,1-1 0,0-2 0,0 0 0,-1-1 0,1-2 0,-1 0-84,-5 3 1,0 0 0,0-3-1,4-4 1,-13 11 0,5-7-1,16-14 1,0-1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D7DDA-0534-9B07-952D-05E0F4386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A5A52B-8989-6979-248A-2D458222B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6E039-2B91-A977-9622-1AC5E946E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B51D3-FC72-3146-B3B1-6784AE8C5D5C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68AA8-89AF-821F-2E4B-7E659B503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526B5-D8C6-F638-6D16-84D61E4B0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1A1DB-21DA-A94A-B4C1-C6C26606B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1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ABBFD-74B8-7C15-1DEF-9922BFF56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32F31-8210-D1F6-1538-49B0168E1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AB0C9-8BCD-12CA-A7FE-63484D3A1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B51D3-FC72-3146-B3B1-6784AE8C5D5C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E99A1-08D9-9EF2-3C49-54927B98D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E6A26-7FA6-3B87-87DC-B395E4AF3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1A1DB-21DA-A94A-B4C1-C6C26606B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10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A735E0-E68D-2FB6-9D02-7E02B46DA6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923114-F4C8-B97D-2453-7DF67AA0F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E48E1-DFE6-7F43-DCBE-4A0E6031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B51D3-FC72-3146-B3B1-6784AE8C5D5C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11E82-58B5-0810-FCEB-F5AD220DE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BC3B2-DCB1-E024-E39D-1B40E2C99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1A1DB-21DA-A94A-B4C1-C6C26606B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2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0E2F4-E402-FA24-CE8E-A08A4287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A4312-40BD-609B-C9B0-85BFF20A5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38F17-EAB9-D036-F9AD-029C03D13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B51D3-FC72-3146-B3B1-6784AE8C5D5C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2183E-1EC6-8021-D673-94AA83337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BDD92-21C2-8EE2-9AF0-A32DB27F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1A1DB-21DA-A94A-B4C1-C6C26606B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BB6C1-E556-578B-57F3-55F7B6787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68741-4824-3981-29CC-BDBEB93E4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7A0E6-DAFC-6BF9-3005-57B2FE370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B51D3-FC72-3146-B3B1-6784AE8C5D5C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F4FA7-3A26-F06F-CB61-E5B4C17B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02830-C19C-0315-EF42-FF428CEF4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1A1DB-21DA-A94A-B4C1-C6C26606B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9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DC44-E003-8028-2754-1525935E9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D1AC0-2D66-D089-C68D-3E7AC6516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3212B-4A01-0456-3BF3-B2EC5532F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E53E3-C268-1166-C99B-A35EFE642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B51D3-FC72-3146-B3B1-6784AE8C5D5C}" type="datetimeFigureOut">
              <a:rPr lang="en-US" smtClean="0"/>
              <a:t>1/9/26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CFDB9-DA2B-B590-7B82-0C40E37AD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37C23-48A2-8C61-074C-FBDBE8278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1A1DB-21DA-A94A-B4C1-C6C26606B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2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0B25D-43FC-C8F3-02E9-B5CFAB90D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8DFE1-3B4E-5D68-16C5-57759FB1C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14E9CD-0F62-C2B0-B623-493E50460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DC61A-CAEA-34A6-6192-B17D830C5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51F9B1-E2D5-E6CD-73AF-BF61D0618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E81B75-FE4B-6D2F-BD60-5C6A709B5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B51D3-FC72-3146-B3B1-6784AE8C5D5C}" type="datetimeFigureOut">
              <a:rPr lang="en-US" smtClean="0"/>
              <a:t>1/9/26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F6B4F-AB34-97A3-991D-AFF997EEC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56540B-9849-AB4D-4759-A1F3FEF5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1A1DB-21DA-A94A-B4C1-C6C26606B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88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A012-23D7-AFBB-90EA-68819812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CCEF84-485F-B36E-1E8E-CC89724E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B51D3-FC72-3146-B3B1-6784AE8C5D5C}" type="datetimeFigureOut">
              <a:rPr lang="en-US" smtClean="0"/>
              <a:t>1/9/26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53AB0-2067-C137-9BB4-DC83E842C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98DA9-ABE0-FB09-471E-25EDD7D6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1A1DB-21DA-A94A-B4C1-C6C26606B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53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209B8D-4BDD-6A44-127B-8DCA8C564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B51D3-FC72-3146-B3B1-6784AE8C5D5C}" type="datetimeFigureOut">
              <a:rPr lang="en-US" smtClean="0"/>
              <a:t>1/9/26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00AE04-6D58-0411-5143-FA18BDA3C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B60A6-5227-CC28-DD7A-3F5C27C88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1A1DB-21DA-A94A-B4C1-C6C26606B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3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D1373-7AD2-F58E-34A6-6E3240747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492AF-CBBC-951A-CECB-42ECFD655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4AF21-2698-F4E9-6574-2BBFF4910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19ED7-0A2F-618E-68CB-A0EB42744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B51D3-FC72-3146-B3B1-6784AE8C5D5C}" type="datetimeFigureOut">
              <a:rPr lang="en-US" smtClean="0"/>
              <a:t>1/9/26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52515-6D60-8813-8DE8-2E60308E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7A467-E832-E422-85C2-A3BD72285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1A1DB-21DA-A94A-B4C1-C6C26606B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59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DF6CE-058A-0078-8AC7-B61717C7B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2EFD8-DAAE-4B28-9494-9FFDF8D9E7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CC407-0F24-8A0D-2FFC-69158AD39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B47F6-9644-9470-1925-2D082CA7E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B51D3-FC72-3146-B3B1-6784AE8C5D5C}" type="datetimeFigureOut">
              <a:rPr lang="en-US" smtClean="0"/>
              <a:t>1/9/26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71CD0-CD78-E918-9777-7B3ED05E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B8BE44-B864-77E8-BF23-0AA6AC25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1A1DB-21DA-A94A-B4C1-C6C26606B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73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E96B63-2F62-5093-5203-4A4086EE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2BBE2-2574-9A6A-EF64-934A65C4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14C2F-F077-1DB2-98C5-38201F0BA3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FB51D3-FC72-3146-B3B1-6784AE8C5D5C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3E1FB-9A8D-FFE2-F04C-8C0A34AFC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08E7C-0AED-7BB0-F30F-272148A0E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81A1DB-21DA-A94A-B4C1-C6C26606B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8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customXml" Target="../ink/ink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290B7-ABBB-74B6-F4FC-8D6662D76B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2282EB5-0C20-5B44-D22C-9728BA3E1284}"/>
                  </a:ext>
                </a:extLst>
              </p14:cNvPr>
              <p14:cNvContentPartPr/>
              <p14:nvPr/>
            </p14:nvContentPartPr>
            <p14:xfrm>
              <a:off x="788760" y="817920"/>
              <a:ext cx="3458520" cy="1404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2282EB5-0C20-5B44-D22C-9728BA3E12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400" y="808560"/>
                <a:ext cx="3477240" cy="14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D75B276-0390-2ADE-9474-51EE2DD5330A}"/>
                  </a:ext>
                </a:extLst>
              </p14:cNvPr>
              <p14:cNvContentPartPr/>
              <p14:nvPr/>
            </p14:nvContentPartPr>
            <p14:xfrm>
              <a:off x="785160" y="2572560"/>
              <a:ext cx="3419640" cy="28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D75B276-0390-2ADE-9474-51EE2DD533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5800" y="2563200"/>
                <a:ext cx="34383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D3F0710-8EA9-35B5-F986-32189F8E9231}"/>
                  </a:ext>
                </a:extLst>
              </p14:cNvPr>
              <p14:cNvContentPartPr/>
              <p14:nvPr/>
            </p14:nvContentPartPr>
            <p14:xfrm>
              <a:off x="628560" y="2930760"/>
              <a:ext cx="3975840" cy="1197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D3F0710-8EA9-35B5-F986-32189F8E92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9200" y="2921400"/>
                <a:ext cx="3994560" cy="12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7662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ADEA18F4-DA7B-910C-DFEA-EC11D873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6D8EC4-34F0-188D-47F9-8D166C647723}"/>
                  </a:ext>
                </a:extLst>
              </p14:cNvPr>
              <p14:cNvContentPartPr/>
              <p14:nvPr/>
            </p14:nvContentPartPr>
            <p14:xfrm>
              <a:off x="51120" y="558360"/>
              <a:ext cx="9123480" cy="3849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6D8EC4-34F0-188D-47F9-8D166C6477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60" y="549000"/>
                <a:ext cx="9142200" cy="386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370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B0947-BBF3-BEEE-DB98-B8C4C10C8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8A8571A-0D1C-B5A8-5C8F-BF4C8E3AB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A4B4789A-C7C6-67CF-90BF-7D676CF356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7FED3F-C078-0A80-E8F3-060AB76800DC}"/>
                  </a:ext>
                </a:extLst>
              </p14:cNvPr>
              <p14:cNvContentPartPr/>
              <p14:nvPr/>
            </p14:nvContentPartPr>
            <p14:xfrm>
              <a:off x="123120" y="204120"/>
              <a:ext cx="10058400" cy="6653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7FED3F-C078-0A80-E8F3-060AB76800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760" y="194760"/>
                <a:ext cx="10077120" cy="667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7702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2F95E-C1E0-949B-78D4-2EAF56DB7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D64ED0-7AF4-BBE2-FB94-DE5022421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41669A1D-960E-ED90-9710-DAEFBFF9A6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A74867-6B31-48CC-98FC-540E7D4EF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21821"/>
            <a:ext cx="7772400" cy="2022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35EE2F-2135-0775-81D5-34C925C50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743742"/>
            <a:ext cx="7772400" cy="2940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D9B1135-866E-E0F9-00C3-93B45C58615D}"/>
                  </a:ext>
                </a:extLst>
              </p14:cNvPr>
              <p14:cNvContentPartPr/>
              <p14:nvPr/>
            </p14:nvContentPartPr>
            <p14:xfrm>
              <a:off x="276120" y="695520"/>
              <a:ext cx="8376120" cy="6084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D9B1135-866E-E0F9-00C3-93B45C5861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760" y="686160"/>
                <a:ext cx="8394840" cy="610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9149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5E5AC-09DF-7A80-36DE-D15932269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2A6B302-B0A1-A3D7-BB98-FB3650263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5065B7AD-5796-C8E3-8AC4-7B8CEC9A23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BC95363-DDA0-443A-6E77-EF681E1679CF}"/>
                  </a:ext>
                </a:extLst>
              </p14:cNvPr>
              <p14:cNvContentPartPr/>
              <p14:nvPr/>
            </p14:nvContentPartPr>
            <p14:xfrm>
              <a:off x="0" y="640440"/>
              <a:ext cx="10033560" cy="5251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BC95363-DDA0-443A-6E77-EF681E1679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631080"/>
                <a:ext cx="10052280" cy="527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889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AEAD8D-A9AA-52E0-E43D-2DD2854CC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55A0D7-9402-F99D-18FB-5BB2BB79F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79DBAE1E-BCD3-13F7-2692-BC6E8FA3CB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400CB3F-4CB7-9540-9718-9D8FDF59AD8E}"/>
                  </a:ext>
                </a:extLst>
              </p14:cNvPr>
              <p14:cNvContentPartPr/>
              <p14:nvPr/>
            </p14:nvContentPartPr>
            <p14:xfrm>
              <a:off x="695520" y="106560"/>
              <a:ext cx="10701000" cy="6314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400CB3F-4CB7-9540-9718-9D8FDF59AD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160" y="97200"/>
                <a:ext cx="10719720" cy="63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7367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3F68D2-07C4-57DF-5BF9-457ECE97E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4BB60D-4F06-337B-C8E6-789AD990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679F6435-0319-703F-88ED-6D0FC2E802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6B109D4-39E0-AFC6-16A1-F6AD783E3026}"/>
                  </a:ext>
                </a:extLst>
              </p14:cNvPr>
              <p14:cNvContentPartPr/>
              <p14:nvPr/>
            </p14:nvContentPartPr>
            <p14:xfrm>
              <a:off x="337680" y="682200"/>
              <a:ext cx="8279640" cy="1972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6B109D4-39E0-AFC6-16A1-F6AD783E30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320" y="672840"/>
                <a:ext cx="8298360" cy="19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17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2EDD0-988E-2AE4-CA87-95FB3D57B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BFB5FA-B050-F342-DE42-3D15F3B61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gradient&#10;&#10;AI-generated content may be incorrect.">
            <a:extLst>
              <a:ext uri="{FF2B5EF4-FFF2-40B4-BE49-F238E27FC236}">
                <a16:creationId xmlns:a16="http://schemas.microsoft.com/office/drawing/2014/main" id="{8A29B6FD-2632-CA00-6540-C6D48D8CA6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0</Words>
  <Application>Microsoft Macintosh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2</cp:revision>
  <dcterms:created xsi:type="dcterms:W3CDTF">2026-01-09T13:18:46Z</dcterms:created>
  <dcterms:modified xsi:type="dcterms:W3CDTF">2026-01-09T15:40:04Z</dcterms:modified>
</cp:coreProperties>
</file>